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sldIdLst>
    <p:sldId id="305" r:id="rId2"/>
    <p:sldId id="271" r:id="rId3"/>
    <p:sldId id="306" r:id="rId4"/>
    <p:sldId id="274" r:id="rId5"/>
    <p:sldId id="259" r:id="rId6"/>
    <p:sldId id="322" r:id="rId7"/>
    <p:sldId id="277" r:id="rId8"/>
    <p:sldId id="317" r:id="rId9"/>
    <p:sldId id="323" r:id="rId10"/>
    <p:sldId id="316" r:id="rId11"/>
    <p:sldId id="318" r:id="rId12"/>
    <p:sldId id="320" r:id="rId13"/>
    <p:sldId id="319" r:id="rId14"/>
    <p:sldId id="314" r:id="rId15"/>
    <p:sldId id="325" r:id="rId16"/>
    <p:sldId id="290" r:id="rId17"/>
    <p:sldId id="324" r:id="rId18"/>
    <p:sldId id="315" r:id="rId19"/>
    <p:sldId id="294" r:id="rId20"/>
    <p:sldId id="326" r:id="rId21"/>
    <p:sldId id="330" r:id="rId22"/>
    <p:sldId id="328" r:id="rId23"/>
    <p:sldId id="298" r:id="rId24"/>
    <p:sldId id="299" r:id="rId25"/>
    <p:sldId id="321" r:id="rId26"/>
    <p:sldId id="327" r:id="rId27"/>
    <p:sldId id="303" r:id="rId28"/>
    <p:sldId id="304" r:id="rId29"/>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100000" saltData="5PCvvbclHKjAHR3hWCFc2Q==" hashData="+9LBy78ogJrc87v9TcvmlYbSkZ0="/>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C2C2"/>
    <a:srgbClr val="979797"/>
    <a:srgbClr val="6868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114"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6" descr="C0-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Title 1"/>
          <p:cNvSpPr>
            <a:spLocks noGrp="1"/>
          </p:cNvSpPr>
          <p:nvPr>
            <p:ph type="ctrTitle"/>
          </p:nvPr>
        </p:nvSpPr>
        <p:spPr>
          <a:xfrm>
            <a:off x="1371600" y="1803405"/>
            <a:ext cx="9448800" cy="1825096"/>
          </a:xfrm>
        </p:spPr>
        <p:txBody>
          <a:bodyPr anchor="b"/>
          <a:lstStyle>
            <a:lvl1pPr algn="l">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5" name="Date Placeholder 3"/>
          <p:cNvSpPr>
            <a:spLocks noGrp="1"/>
          </p:cNvSpPr>
          <p:nvPr>
            <p:ph type="dt" sz="half" idx="10"/>
          </p:nvPr>
        </p:nvSpPr>
        <p:spPr>
          <a:xfrm>
            <a:off x="7908925" y="4314825"/>
            <a:ext cx="2911475" cy="374650"/>
          </a:xfrm>
        </p:spPr>
        <p:txBody>
          <a:bodyPr/>
          <a:lstStyle>
            <a:lvl1pPr>
              <a:defRPr/>
            </a:lvl1pPr>
          </a:lstStyle>
          <a:p>
            <a:pPr>
              <a:defRPr/>
            </a:pPr>
            <a:fld id="{436C921E-3CB7-41F5-B042-426707301EA5}" type="datetimeFigureOut">
              <a:rPr lang="en-US"/>
              <a:pPr>
                <a:defRPr/>
              </a:pPr>
              <a:t>2/21/2018</a:t>
            </a:fld>
            <a:endParaRPr lang="en-US" dirty="0"/>
          </a:p>
        </p:txBody>
      </p:sp>
      <p:sp>
        <p:nvSpPr>
          <p:cNvPr id="6" name="Footer Placeholder 4"/>
          <p:cNvSpPr>
            <a:spLocks noGrp="1"/>
          </p:cNvSpPr>
          <p:nvPr>
            <p:ph type="ftr" sz="quarter" idx="11"/>
          </p:nvPr>
        </p:nvSpPr>
        <p:spPr>
          <a:xfrm>
            <a:off x="1371600" y="4324350"/>
            <a:ext cx="64008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077200" y="1430338"/>
            <a:ext cx="2743200" cy="365125"/>
          </a:xfrm>
        </p:spPr>
        <p:txBody>
          <a:bodyPr/>
          <a:lstStyle>
            <a:lvl1pPr>
              <a:defRPr/>
            </a:lvl1pPr>
          </a:lstStyle>
          <a:p>
            <a:pPr>
              <a:defRPr/>
            </a:pPr>
            <a:fld id="{7D480F6F-9316-4F67-A91E-CD3219086D0E}" type="slidenum">
              <a:rPr lang="en-US"/>
              <a:pPr>
                <a:defRPr/>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370EC569-B01B-4A6A-8C7F-3BDB03A95D1F}" type="datetimeFigureOut">
              <a:rPr lang="en-US"/>
              <a:pPr>
                <a:defRPr/>
              </a:pPr>
              <a:t>2/21/2018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F5BBA0-75C1-4950-BF5C-46AD20E964BC}" type="slidenum">
              <a:rPr lang="en-US"/>
              <a:pPr>
                <a:defRPr/>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5" name="Picture 7" descr="C0-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Title 1"/>
          <p:cNvSpPr>
            <a:spLocks noGrp="1"/>
          </p:cNvSpPr>
          <p:nvPr>
            <p:ph type="title"/>
          </p:nvPr>
        </p:nvSpPr>
        <p:spPr>
          <a:xfrm>
            <a:off x="685800" y="753532"/>
            <a:ext cx="10820400" cy="2802467"/>
          </a:xfrm>
        </p:spPr>
        <p:txBody>
          <a:bodyPr/>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6" name="Date Placeholder 4"/>
          <p:cNvSpPr>
            <a:spLocks noGrp="1"/>
          </p:cNvSpPr>
          <p:nvPr>
            <p:ph type="dt" sz="half" idx="10"/>
          </p:nvPr>
        </p:nvSpPr>
        <p:spPr>
          <a:xfrm>
            <a:off x="7813675" y="381000"/>
            <a:ext cx="2911475" cy="365125"/>
          </a:xfrm>
        </p:spPr>
        <p:txBody>
          <a:bodyPr/>
          <a:lstStyle>
            <a:lvl1pPr algn="r">
              <a:defRPr smtClean="0"/>
            </a:lvl1pPr>
          </a:lstStyle>
          <a:p>
            <a:pPr>
              <a:defRPr/>
            </a:pPr>
            <a:fld id="{E2D6FBE7-B582-4EE1-B62F-6DE0A9CB448A}" type="datetimeFigureOut">
              <a:rPr lang="en-US"/>
              <a:pPr>
                <a:defRPr/>
              </a:pPr>
              <a:t>2/21/2018</a:t>
            </a:fld>
            <a:endParaRPr lang="en-US" dirty="0"/>
          </a:p>
        </p:txBody>
      </p:sp>
      <p:sp>
        <p:nvSpPr>
          <p:cNvPr id="7" name="Footer Placeholder 5"/>
          <p:cNvSpPr>
            <a:spLocks noGrp="1"/>
          </p:cNvSpPr>
          <p:nvPr>
            <p:ph type="ftr" sz="quarter" idx="11"/>
          </p:nvPr>
        </p:nvSpPr>
        <p:spPr>
          <a:xfrm>
            <a:off x="685800" y="379413"/>
            <a:ext cx="699135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10861675" y="381000"/>
            <a:ext cx="644525" cy="365125"/>
          </a:xfrm>
        </p:spPr>
        <p:txBody>
          <a:bodyPr/>
          <a:lstStyle>
            <a:lvl1pPr>
              <a:defRPr/>
            </a:lvl1pPr>
          </a:lstStyle>
          <a:p>
            <a:pPr>
              <a:defRPr/>
            </a:pPr>
            <a:fld id="{40CFA91A-BB24-49CB-A713-3C169C5098D8}" type="slidenum">
              <a:rPr lang="en-US"/>
              <a:pPr>
                <a:defRPr/>
              </a:pPr>
              <a:t>‹Nº›</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5" name="Picture 12" descr="C0-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6" name="TextBox 8"/>
          <p:cNvSpPr txBox="1"/>
          <p:nvPr/>
        </p:nvSpPr>
        <p:spPr>
          <a:xfrm>
            <a:off x="476250" y="93345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8000" dirty="0">
                <a:effectLst/>
                <a:latin typeface="+mn-lt"/>
                <a:cs typeface="+mn-cs"/>
              </a:rPr>
              <a:t>“</a:t>
            </a:r>
          </a:p>
        </p:txBody>
      </p:sp>
      <p:sp>
        <p:nvSpPr>
          <p:cNvPr id="7" name="TextBox 9"/>
          <p:cNvSpPr txBox="1"/>
          <p:nvPr/>
        </p:nvSpPr>
        <p:spPr>
          <a:xfrm>
            <a:off x="10983913" y="27019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latin typeface="+mn-lt"/>
                <a:cs typeface="+mn-cs"/>
              </a:rPr>
              <a:t>”</a:t>
            </a:r>
          </a:p>
        </p:txBody>
      </p:sp>
      <p:sp>
        <p:nvSpPr>
          <p:cNvPr id="2" name="Title 1"/>
          <p:cNvSpPr>
            <a:spLocks noGrp="1"/>
          </p:cNvSpPr>
          <p:nvPr>
            <p:ph type="title"/>
          </p:nvPr>
        </p:nvSpPr>
        <p:spPr>
          <a:xfrm>
            <a:off x="1024467" y="753533"/>
            <a:ext cx="10151533" cy="2604495"/>
          </a:xfrm>
        </p:spPr>
        <p:txBody>
          <a:bodyPr/>
          <a:lstStyle>
            <a:lvl1pPr algn="l">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8" name="Date Placeholder 4"/>
          <p:cNvSpPr>
            <a:spLocks noGrp="1"/>
          </p:cNvSpPr>
          <p:nvPr>
            <p:ph type="dt" sz="half" idx="14"/>
          </p:nvPr>
        </p:nvSpPr>
        <p:spPr>
          <a:xfrm>
            <a:off x="7813675" y="381000"/>
            <a:ext cx="2911475" cy="365125"/>
          </a:xfrm>
        </p:spPr>
        <p:txBody>
          <a:bodyPr/>
          <a:lstStyle>
            <a:lvl1pPr algn="r">
              <a:defRPr smtClean="0"/>
            </a:lvl1pPr>
          </a:lstStyle>
          <a:p>
            <a:pPr>
              <a:defRPr/>
            </a:pPr>
            <a:fld id="{F5735DF8-D4DF-4C6E-A602-97BC5F36FA88}" type="datetimeFigureOut">
              <a:rPr lang="en-US"/>
              <a:pPr>
                <a:defRPr/>
              </a:pPr>
              <a:t>2/21/2018</a:t>
            </a:fld>
            <a:endParaRPr lang="en-US" dirty="0"/>
          </a:p>
        </p:txBody>
      </p:sp>
      <p:sp>
        <p:nvSpPr>
          <p:cNvPr id="9" name="Footer Placeholder 5"/>
          <p:cNvSpPr>
            <a:spLocks noGrp="1"/>
          </p:cNvSpPr>
          <p:nvPr>
            <p:ph type="ftr" sz="quarter" idx="15"/>
          </p:nvPr>
        </p:nvSpPr>
        <p:spPr>
          <a:xfrm>
            <a:off x="685800" y="379413"/>
            <a:ext cx="6991350" cy="365125"/>
          </a:xfrm>
        </p:spPr>
        <p:txBody>
          <a:bodyPr/>
          <a:lstStyle>
            <a:lvl1pPr>
              <a:defRPr/>
            </a:lvl1pPr>
          </a:lstStyle>
          <a:p>
            <a:pPr>
              <a:defRPr/>
            </a:pPr>
            <a:endParaRPr lang="en-US"/>
          </a:p>
        </p:txBody>
      </p:sp>
      <p:sp>
        <p:nvSpPr>
          <p:cNvPr id="10" name="Slide Number Placeholder 6"/>
          <p:cNvSpPr>
            <a:spLocks noGrp="1"/>
          </p:cNvSpPr>
          <p:nvPr>
            <p:ph type="sldNum" sz="quarter" idx="16"/>
          </p:nvPr>
        </p:nvSpPr>
        <p:spPr>
          <a:xfrm>
            <a:off x="10861675" y="381000"/>
            <a:ext cx="644525" cy="365125"/>
          </a:xfrm>
        </p:spPr>
        <p:txBody>
          <a:bodyPr/>
          <a:lstStyle>
            <a:lvl1pPr>
              <a:defRPr/>
            </a:lvl1pPr>
          </a:lstStyle>
          <a:p>
            <a:pPr>
              <a:defRPr/>
            </a:pPr>
            <a:fld id="{9B710DD7-95F6-4163-96DD-28AB05BC99B0}" type="slidenum">
              <a:rPr lang="en-US"/>
              <a:pPr>
                <a:defRPr/>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5" name="Picture 8" descr="C0-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6" name="Date Placeholder 4"/>
          <p:cNvSpPr>
            <a:spLocks noGrp="1"/>
          </p:cNvSpPr>
          <p:nvPr>
            <p:ph type="dt" sz="half" idx="10"/>
          </p:nvPr>
        </p:nvSpPr>
        <p:spPr>
          <a:xfrm>
            <a:off x="7813675" y="379413"/>
            <a:ext cx="2911475" cy="365125"/>
          </a:xfrm>
        </p:spPr>
        <p:txBody>
          <a:bodyPr/>
          <a:lstStyle>
            <a:lvl1pPr algn="r">
              <a:defRPr smtClean="0"/>
            </a:lvl1pPr>
          </a:lstStyle>
          <a:p>
            <a:pPr>
              <a:defRPr/>
            </a:pPr>
            <a:fld id="{DBB7C53B-6691-45E9-806C-6336E47A4E48}" type="datetimeFigureOut">
              <a:rPr lang="en-US"/>
              <a:pPr>
                <a:defRPr/>
              </a:pPr>
              <a:t>2/21/2018</a:t>
            </a:fld>
            <a:endParaRPr lang="en-US" dirty="0"/>
          </a:p>
        </p:txBody>
      </p:sp>
      <p:sp>
        <p:nvSpPr>
          <p:cNvPr id="7" name="Footer Placeholder 5"/>
          <p:cNvSpPr>
            <a:spLocks noGrp="1"/>
          </p:cNvSpPr>
          <p:nvPr>
            <p:ph type="ftr" sz="quarter" idx="11"/>
          </p:nvPr>
        </p:nvSpPr>
        <p:spPr>
          <a:xfrm>
            <a:off x="685800" y="379413"/>
            <a:ext cx="6991350"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10861675" y="381000"/>
            <a:ext cx="644525" cy="365125"/>
          </a:xfrm>
        </p:spPr>
        <p:txBody>
          <a:bodyPr/>
          <a:lstStyle>
            <a:lvl1pPr>
              <a:defRPr/>
            </a:lvl1pPr>
          </a:lstStyle>
          <a:p>
            <a:pPr>
              <a:defRPr/>
            </a:pPr>
            <a:fld id="{51492E14-E818-49D5-A395-4B2B67E1C0B2}" type="slidenum">
              <a:rPr lang="en-US"/>
              <a:pPr>
                <a:defRPr/>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685799"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366858" y="2904067"/>
            <a:ext cx="3456432" cy="331461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8051801" y="2904565"/>
            <a:ext cx="3456432" cy="331413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3" name="Date Placeholder 3"/>
          <p:cNvSpPr>
            <a:spLocks noGrp="1"/>
          </p:cNvSpPr>
          <p:nvPr>
            <p:ph type="dt" sz="half" idx="18"/>
          </p:nvPr>
        </p:nvSpPr>
        <p:spPr/>
        <p:txBody>
          <a:bodyPr/>
          <a:lstStyle>
            <a:lvl1pPr>
              <a:defRPr/>
            </a:lvl1pPr>
          </a:lstStyle>
          <a:p>
            <a:pPr>
              <a:defRPr/>
            </a:pPr>
            <a:fld id="{4E5FE677-F2BE-42BE-951E-55F54360A3CC}" type="datetimeFigureOut">
              <a:rPr lang="en-US"/>
              <a:pPr>
                <a:defRPr/>
              </a:pPr>
              <a:t>2/21/2018</a:t>
            </a:fld>
            <a:endParaRPr lang="en-US" dirty="0"/>
          </a:p>
        </p:txBody>
      </p:sp>
      <p:sp>
        <p:nvSpPr>
          <p:cNvPr id="14" name="Footer Placeholder 4"/>
          <p:cNvSpPr>
            <a:spLocks noGrp="1"/>
          </p:cNvSpPr>
          <p:nvPr>
            <p:ph type="ftr" sz="quarter" idx="19"/>
          </p:nvPr>
        </p:nvSpPr>
        <p:spPr/>
        <p:txBody>
          <a:bodyPr/>
          <a:lstStyle>
            <a:lvl1pPr>
              <a:defRPr/>
            </a:lvl1pPr>
          </a:lstStyle>
          <a:p>
            <a:pPr>
              <a:defRPr/>
            </a:pPr>
            <a:endParaRPr lang="en-US"/>
          </a:p>
        </p:txBody>
      </p:sp>
      <p:sp>
        <p:nvSpPr>
          <p:cNvPr id="16" name="Slide Number Placeholder 5"/>
          <p:cNvSpPr>
            <a:spLocks noGrp="1"/>
          </p:cNvSpPr>
          <p:nvPr>
            <p:ph type="sldNum" sz="quarter" idx="20"/>
          </p:nvPr>
        </p:nvSpPr>
        <p:spPr/>
        <p:txBody>
          <a:bodyPr/>
          <a:lstStyle>
            <a:lvl1pPr>
              <a:defRPr/>
            </a:lvl1pPr>
          </a:lstStyle>
          <a:p>
            <a:pPr>
              <a:defRPr/>
            </a:pPr>
            <a:fld id="{42DD5821-B610-41E9-B766-D77AF1EE010E}" type="slidenum">
              <a:rPr lang="en-US"/>
              <a:pPr>
                <a:defRPr/>
              </a:pPr>
              <a:t>‹Nº›</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21" name="Text Placeholder 3"/>
          <p:cNvSpPr>
            <a:spLocks noGrp="1"/>
          </p:cNvSpPr>
          <p:nvPr>
            <p:ph type="body" sz="half" idx="18"/>
          </p:nvPr>
        </p:nvSpPr>
        <p:spPr>
          <a:xfrm>
            <a:off x="688618" y="4873764"/>
            <a:ext cx="3451582"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24" name="Text Placeholder 3"/>
          <p:cNvSpPr>
            <a:spLocks noGrp="1"/>
          </p:cNvSpPr>
          <p:nvPr>
            <p:ph type="body" sz="half" idx="19"/>
          </p:nvPr>
        </p:nvSpPr>
        <p:spPr>
          <a:xfrm>
            <a:off x="4374264" y="4873763"/>
            <a:ext cx="344893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27" name="Text Placeholder 3"/>
          <p:cNvSpPr>
            <a:spLocks noGrp="1"/>
          </p:cNvSpPr>
          <p:nvPr>
            <p:ph type="body" sz="half" idx="20"/>
          </p:nvPr>
        </p:nvSpPr>
        <p:spPr>
          <a:xfrm>
            <a:off x="8049731" y="4873761"/>
            <a:ext cx="3452445" cy="1344921"/>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2" name="Date Placeholder 3"/>
          <p:cNvSpPr>
            <a:spLocks noGrp="1"/>
          </p:cNvSpPr>
          <p:nvPr>
            <p:ph type="dt" sz="half" idx="23"/>
          </p:nvPr>
        </p:nvSpPr>
        <p:spPr/>
        <p:txBody>
          <a:bodyPr/>
          <a:lstStyle>
            <a:lvl1pPr>
              <a:defRPr/>
            </a:lvl1pPr>
          </a:lstStyle>
          <a:p>
            <a:pPr>
              <a:defRPr/>
            </a:pPr>
            <a:fld id="{A247A0E0-A196-48C5-A014-8AAC39FB9BF8}" type="datetimeFigureOut">
              <a:rPr lang="en-US"/>
              <a:pPr>
                <a:defRPr/>
              </a:pPr>
              <a:t>2/21/2018</a:t>
            </a:fld>
            <a:endParaRPr lang="en-US" dirty="0"/>
          </a:p>
        </p:txBody>
      </p:sp>
      <p:sp>
        <p:nvSpPr>
          <p:cNvPr id="13" name="Footer Placeholder 4"/>
          <p:cNvSpPr>
            <a:spLocks noGrp="1"/>
          </p:cNvSpPr>
          <p:nvPr>
            <p:ph type="ftr" sz="quarter" idx="24"/>
          </p:nvPr>
        </p:nvSpPr>
        <p:spPr/>
        <p:txBody>
          <a:bodyPr/>
          <a:lstStyle>
            <a:lvl1pPr>
              <a:defRPr/>
            </a:lvl1pPr>
          </a:lstStyle>
          <a:p>
            <a:pPr>
              <a:defRPr/>
            </a:pPr>
            <a:endParaRPr lang="en-US"/>
          </a:p>
        </p:txBody>
      </p:sp>
      <p:sp>
        <p:nvSpPr>
          <p:cNvPr id="14" name="Slide Number Placeholder 5"/>
          <p:cNvSpPr>
            <a:spLocks noGrp="1"/>
          </p:cNvSpPr>
          <p:nvPr>
            <p:ph type="sldNum" sz="quarter" idx="25"/>
          </p:nvPr>
        </p:nvSpPr>
        <p:spPr/>
        <p:txBody>
          <a:bodyPr/>
          <a:lstStyle>
            <a:lvl1pPr>
              <a:defRPr/>
            </a:lvl1pPr>
          </a:lstStyle>
          <a:p>
            <a:pPr>
              <a:defRPr/>
            </a:pPr>
            <a:fld id="{5487C4E5-1E39-4D55-AE8D-4AF09007541C}" type="slidenum">
              <a:rPr lang="en-US"/>
              <a:pPr>
                <a:defRPr/>
              </a:pPr>
              <a:t>‹Nº›</a:t>
            </a:fld>
            <a:endParaRPr lang="en-US"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60A9DDF4-A62B-4671-887F-82CEE1A4D6E8}" type="datetimeFigureOut">
              <a:rPr lang="en-US"/>
              <a:pPr>
                <a:defRPr/>
              </a:pPr>
              <a:t>2/21/2018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CB9A4F-7F59-4592-A2FB-AF086354489E}" type="slidenum">
              <a:rPr lang="en-US"/>
              <a:pPr>
                <a:defRPr/>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4" name="Picture 7" descr="C0-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a:xfrm>
            <a:off x="7813675" y="379413"/>
            <a:ext cx="2911475" cy="365125"/>
          </a:xfrm>
        </p:spPr>
        <p:txBody>
          <a:bodyPr/>
          <a:lstStyle>
            <a:lvl1pPr algn="r">
              <a:defRPr smtClean="0"/>
            </a:lvl1pPr>
          </a:lstStyle>
          <a:p>
            <a:pPr>
              <a:defRPr/>
            </a:pPr>
            <a:fld id="{2245B16D-0DF2-4C5F-B270-E0A512494012}" type="datetimeFigureOut">
              <a:rPr lang="en-US"/>
              <a:pPr>
                <a:defRPr/>
              </a:pPr>
              <a:t>2/21/2018</a:t>
            </a:fld>
            <a:endParaRPr lang="en-US" dirty="0"/>
          </a:p>
        </p:txBody>
      </p:sp>
      <p:sp>
        <p:nvSpPr>
          <p:cNvPr id="6" name="Footer Placeholder 4"/>
          <p:cNvSpPr>
            <a:spLocks noGrp="1"/>
          </p:cNvSpPr>
          <p:nvPr>
            <p:ph type="ftr" sz="quarter" idx="11"/>
          </p:nvPr>
        </p:nvSpPr>
        <p:spPr>
          <a:xfrm>
            <a:off x="685800" y="381000"/>
            <a:ext cx="699135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0861675" y="381000"/>
            <a:ext cx="644525" cy="365125"/>
          </a:xfrm>
        </p:spPr>
        <p:txBody>
          <a:bodyPr/>
          <a:lstStyle>
            <a:lvl1pPr>
              <a:defRPr/>
            </a:lvl1pPr>
          </a:lstStyle>
          <a:p>
            <a:pPr>
              <a:defRPr/>
            </a:pPr>
            <a:fld id="{189EB218-25EF-40FA-938B-2DAAB5ECE651}" type="slidenum">
              <a:rPr lang="en-US"/>
              <a:pPr>
                <a:defRPr/>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627FE76A-39F2-46BD-9F3C-89AB54AA6E16}" type="datetimeFigureOut">
              <a:rPr lang="en-US"/>
              <a:pPr>
                <a:defRPr/>
              </a:pPr>
              <a:t>2/21/2018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1A2694-7DA6-427A-8B40-62C329FD7E4B}" type="slidenum">
              <a:rPr lang="en-US"/>
              <a:pPr>
                <a:defRPr/>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4" name="Picture 8" descr="C0-HD-BTM.png"/>
          <p:cNvPicPr>
            <a:picLocks noChangeAspect="1"/>
          </p:cNvPicPr>
          <p:nvPr/>
        </p:nvPicPr>
        <p:blipFill>
          <a:blip r:embed="rId2"/>
          <a:srcRect/>
          <a:stretch>
            <a:fillRect/>
          </a:stretch>
        </p:blipFill>
        <p:spPr bwMode="auto">
          <a:xfrm>
            <a:off x="0" y="4375150"/>
            <a:ext cx="12192000" cy="2482850"/>
          </a:xfrm>
          <a:prstGeom prst="rect">
            <a:avLst/>
          </a:prstGeom>
          <a:noFill/>
          <a:ln w="9525">
            <a:noFill/>
            <a:miter lim="800000"/>
            <a:headEnd/>
            <a:tailEnd/>
          </a:ln>
        </p:spPr>
      </p:pic>
      <p:sp>
        <p:nvSpPr>
          <p:cNvPr id="2" name="Title 1"/>
          <p:cNvSpPr>
            <a:spLocks noGrp="1"/>
          </p:cNvSpPr>
          <p:nvPr>
            <p:ph type="title"/>
          </p:nvPr>
        </p:nvSpPr>
        <p:spPr>
          <a:xfrm>
            <a:off x="685800" y="753533"/>
            <a:ext cx="10820399" cy="2801935"/>
          </a:xfrm>
        </p:spPr>
        <p:txBody>
          <a:bodyPr anchor="b"/>
          <a:lstStyle>
            <a:lvl1pPr algn="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5" name="Date Placeholder 3"/>
          <p:cNvSpPr>
            <a:spLocks noGrp="1"/>
          </p:cNvSpPr>
          <p:nvPr>
            <p:ph type="dt" sz="half" idx="10"/>
          </p:nvPr>
        </p:nvSpPr>
        <p:spPr>
          <a:xfrm>
            <a:off x="7813675" y="381000"/>
            <a:ext cx="2911475" cy="365125"/>
          </a:xfrm>
        </p:spPr>
        <p:txBody>
          <a:bodyPr/>
          <a:lstStyle>
            <a:lvl1pPr algn="r">
              <a:defRPr smtClean="0"/>
            </a:lvl1pPr>
          </a:lstStyle>
          <a:p>
            <a:pPr>
              <a:defRPr/>
            </a:pPr>
            <a:fld id="{9D7C9622-ED75-47AF-B50A-44AE7688D2F2}" type="datetimeFigureOut">
              <a:rPr lang="en-US"/>
              <a:pPr>
                <a:defRPr/>
              </a:pPr>
              <a:t>2/21/2018</a:t>
            </a:fld>
            <a:endParaRPr lang="en-US" dirty="0"/>
          </a:p>
        </p:txBody>
      </p:sp>
      <p:sp>
        <p:nvSpPr>
          <p:cNvPr id="6" name="Footer Placeholder 4"/>
          <p:cNvSpPr>
            <a:spLocks noGrp="1"/>
          </p:cNvSpPr>
          <p:nvPr>
            <p:ph type="ftr" sz="quarter" idx="11"/>
          </p:nvPr>
        </p:nvSpPr>
        <p:spPr>
          <a:xfrm>
            <a:off x="685800" y="381000"/>
            <a:ext cx="6991350" cy="363538"/>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0861675" y="381000"/>
            <a:ext cx="644525" cy="365125"/>
          </a:xfrm>
        </p:spPr>
        <p:txBody>
          <a:bodyPr/>
          <a:lstStyle>
            <a:lvl1pPr>
              <a:defRPr/>
            </a:lvl1pPr>
          </a:lstStyle>
          <a:p>
            <a:pPr>
              <a:defRPr/>
            </a:pPr>
            <a:fld id="{AD5D445D-C65F-41B7-912B-17CB09D896FF}" type="slidenum">
              <a:rPr lang="en-US"/>
              <a:pPr>
                <a:defRPr/>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36BFD889-AD06-42AF-B382-4817E60D14A0}" type="datetimeFigureOut">
              <a:rPr lang="en-US"/>
              <a:pPr>
                <a:defRPr/>
              </a:pPr>
              <a:t>2/21/2018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767725-7458-4C47-8D02-35654D438360}" type="slidenum">
              <a:rPr lang="en-US"/>
              <a:pPr>
                <a:defRPr/>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lvl1pPr>
          </a:lstStyle>
          <a:p>
            <a:pPr>
              <a:defRPr/>
            </a:pPr>
            <a:fld id="{34CE36B5-B4C1-4EE1-AF94-1D405477AB3B}" type="datetimeFigureOut">
              <a:rPr lang="en-US"/>
              <a:pPr>
                <a:defRPr/>
              </a:pPr>
              <a:t>2/21/2018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93059FC-FA4F-4FE9-AB83-2DB99551B5FE}" type="slidenum">
              <a:rPr lang="en-US"/>
              <a:pPr>
                <a:defRPr/>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a:defRPr/>
            </a:pPr>
            <a:fld id="{4B5CCFFE-937D-4115-ADBF-6195E2B5ACE3}" type="datetimeFigureOut">
              <a:rPr lang="en-US"/>
              <a:pPr>
                <a:defRPr/>
              </a:pPr>
              <a:t>2/21/2018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3E4B3D1-BFCC-453C-8112-C79DCEC3DAE1}" type="slidenum">
              <a:rPr lang="en-US"/>
              <a:pPr>
                <a:defRPr/>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008CF1-E1DC-446E-BD0C-0B0D7D17E0FB}" type="datetimeFigureOut">
              <a:rPr lang="en-US"/>
              <a:pPr>
                <a:defRPr/>
              </a:pPr>
              <a:t>2/21/2018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E875130-2241-4C3A-A98F-FBA01C2951DA}" type="slidenum">
              <a:rPr lang="en-US"/>
              <a:pPr>
                <a:defRPr/>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60871485-3AF3-44C1-B391-A10633C2AB95}" type="datetimeFigureOut">
              <a:rPr lang="en-US"/>
              <a:pPr>
                <a:defRPr/>
              </a:pPr>
              <a:t>2/21/2018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FAFE07-82D4-4C1C-96EA-EFBBFC12C280}" type="slidenum">
              <a:rPr lang="en-US"/>
              <a:pPr>
                <a:defRPr/>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B9F2CBE4-673A-4896-B0ED-9FDE79108E0A}" type="datetimeFigureOut">
              <a:rPr lang="en-US"/>
              <a:pPr>
                <a:defRPr/>
              </a:pPr>
              <a:t>2/21/2018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A9A026-F4DC-4702-8437-DBB6E7829FD4}" type="slidenum">
              <a:rPr lang="en-US"/>
              <a:pPr>
                <a:defRPr/>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C0-HD-TOP.png"/>
          <p:cNvPicPr>
            <a:picLocks noChangeAspect="1"/>
          </p:cNvPicPr>
          <p:nvPr/>
        </p:nvPicPr>
        <p:blipFill>
          <a:blip r:embed="rId19"/>
          <a:srcRect/>
          <a:stretch>
            <a:fillRect/>
          </a:stretch>
        </p:blipFill>
        <p:spPr bwMode="auto">
          <a:xfrm>
            <a:off x="0" y="0"/>
            <a:ext cx="12192000" cy="1441450"/>
          </a:xfrm>
          <a:prstGeom prst="rect">
            <a:avLst/>
          </a:prstGeom>
          <a:noFill/>
          <a:ln w="9525">
            <a:noFill/>
            <a:miter lim="800000"/>
            <a:headEnd/>
            <a:tailEnd/>
          </a:ln>
        </p:spPr>
      </p:pic>
      <p:sp>
        <p:nvSpPr>
          <p:cNvPr id="2" name="Title Placeholder 1"/>
          <p:cNvSpPr>
            <a:spLocks noGrp="1"/>
          </p:cNvSpPr>
          <p:nvPr>
            <p:ph type="title"/>
          </p:nvPr>
        </p:nvSpPr>
        <p:spPr>
          <a:xfrm>
            <a:off x="2895600" y="763588"/>
            <a:ext cx="8610600" cy="129381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1028" name="Text Placeholder 2"/>
          <p:cNvSpPr>
            <a:spLocks noGrp="1"/>
          </p:cNvSpPr>
          <p:nvPr>
            <p:ph type="body" idx="1"/>
          </p:nvPr>
        </p:nvSpPr>
        <p:spPr bwMode="auto">
          <a:xfrm>
            <a:off x="685800" y="2193925"/>
            <a:ext cx="10820400" cy="4024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a:xfrm>
            <a:off x="8594725" y="6356350"/>
            <a:ext cx="2911475" cy="365125"/>
          </a:xfrm>
          <a:prstGeom prst="rect">
            <a:avLst/>
          </a:prstGeom>
        </p:spPr>
        <p:txBody>
          <a:bodyPr vert="horz" lIns="91440" tIns="45720" rIns="91440" bIns="45720" rtlCol="0" anchor="ctr"/>
          <a:lstStyle>
            <a:lvl1pPr algn="r" fontAlgn="auto">
              <a:spcBef>
                <a:spcPts val="0"/>
              </a:spcBef>
              <a:spcAft>
                <a:spcPts val="0"/>
              </a:spcAft>
              <a:defRPr sz="1050" smtClean="0">
                <a:solidFill>
                  <a:schemeClr val="tx1">
                    <a:tint val="75000"/>
                  </a:schemeClr>
                </a:solidFill>
                <a:latin typeface="+mn-lt"/>
                <a:cs typeface="+mn-cs"/>
              </a:defRPr>
            </a:lvl1pPr>
          </a:lstStyle>
          <a:p>
            <a:pPr>
              <a:defRPr/>
            </a:pPr>
            <a:fld id="{32C72A14-A723-4E02-8D39-2901A53BF817}" type="datetimeFigureOut">
              <a:rPr lang="en-US"/>
              <a:pPr>
                <a:defRPr/>
              </a:pPr>
              <a:t>2/21/2018</a:t>
            </a:fld>
            <a:endParaRPr lang="en-US" dirty="0"/>
          </a:p>
        </p:txBody>
      </p:sp>
      <p:sp>
        <p:nvSpPr>
          <p:cNvPr id="5" name="Footer Placeholder 4"/>
          <p:cNvSpPr>
            <a:spLocks noGrp="1"/>
          </p:cNvSpPr>
          <p:nvPr>
            <p:ph type="ftr" sz="quarter" idx="3"/>
          </p:nvPr>
        </p:nvSpPr>
        <p:spPr>
          <a:xfrm>
            <a:off x="685800" y="6356350"/>
            <a:ext cx="7772400" cy="365125"/>
          </a:xfrm>
          <a:prstGeom prst="rect">
            <a:avLst/>
          </a:prstGeom>
        </p:spPr>
        <p:txBody>
          <a:bodyPr vert="horz" lIns="91440" tIns="45720" rIns="91440" bIns="45720" rtlCol="0" anchor="ctr"/>
          <a:lstStyle>
            <a:lvl1pPr algn="l" fontAlgn="auto">
              <a:spcBef>
                <a:spcPts val="0"/>
              </a:spcBef>
              <a:spcAft>
                <a:spcPts val="0"/>
              </a:spcAft>
              <a:defRPr sz="1050" dirty="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fontAlgn="auto">
              <a:spcBef>
                <a:spcPts val="0"/>
              </a:spcBef>
              <a:spcAft>
                <a:spcPts val="0"/>
              </a:spcAft>
              <a:defRPr sz="1050" smtClean="0">
                <a:solidFill>
                  <a:schemeClr val="tx1">
                    <a:tint val="75000"/>
                  </a:schemeClr>
                </a:solidFill>
                <a:latin typeface="+mn-lt"/>
                <a:cs typeface="+mn-cs"/>
              </a:defRPr>
            </a:lvl1pPr>
          </a:lstStyle>
          <a:p>
            <a:pPr>
              <a:defRPr/>
            </a:pPr>
            <a:fld id="{828D3C95-F6FA-4E14-B148-6A2CE66A3083}" type="slidenum">
              <a:rPr lang="en-US"/>
              <a:pPr>
                <a:defRPr/>
              </a:pPr>
              <a:t>‹Nº›</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4" r:id="rId2"/>
    <p:sldLayoutId id="2147483686" r:id="rId3"/>
    <p:sldLayoutId id="2147483683" r:id="rId4"/>
    <p:sldLayoutId id="2147483682" r:id="rId5"/>
    <p:sldLayoutId id="2147483681" r:id="rId6"/>
    <p:sldLayoutId id="2147483680" r:id="rId7"/>
    <p:sldLayoutId id="2147483679" r:id="rId8"/>
    <p:sldLayoutId id="2147483678" r:id="rId9"/>
    <p:sldLayoutId id="2147483677" r:id="rId10"/>
    <p:sldLayoutId id="2147483687" r:id="rId11"/>
    <p:sldLayoutId id="2147483688" r:id="rId12"/>
    <p:sldLayoutId id="2147483689" r:id="rId13"/>
    <p:sldLayoutId id="2147483676" r:id="rId14"/>
    <p:sldLayoutId id="2147483675" r:id="rId15"/>
    <p:sldLayoutId id="2147483674" r:id="rId16"/>
    <p:sldLayoutId id="2147483690" r:id="rId17"/>
  </p:sldLayoutIdLst>
  <p:hf sldNum="0" hdr="0" ftr="0" dt="0"/>
  <p:txStyles>
    <p:titleStyle>
      <a:lvl1pPr algn="r" rtl="0" fontAlgn="base">
        <a:lnSpc>
          <a:spcPct val="90000"/>
        </a:lnSpc>
        <a:spcBef>
          <a:spcPct val="0"/>
        </a:spcBef>
        <a:spcAft>
          <a:spcPct val="0"/>
        </a:spcAft>
        <a:defRPr sz="4000" kern="1200" cap="all">
          <a:solidFill>
            <a:schemeClr val="tx1"/>
          </a:solidFill>
          <a:latin typeface="+mj-lt"/>
          <a:ea typeface="+mj-ea"/>
          <a:cs typeface="+mj-cs"/>
        </a:defRPr>
      </a:lvl1pPr>
      <a:lvl2pPr algn="r" rtl="0" fontAlgn="base">
        <a:lnSpc>
          <a:spcPct val="90000"/>
        </a:lnSpc>
        <a:spcBef>
          <a:spcPct val="0"/>
        </a:spcBef>
        <a:spcAft>
          <a:spcPct val="0"/>
        </a:spcAft>
        <a:defRPr sz="4000">
          <a:solidFill>
            <a:schemeClr val="tx1"/>
          </a:solidFill>
          <a:latin typeface="Century Gothic" pitchFamily="34" charset="0"/>
        </a:defRPr>
      </a:lvl2pPr>
      <a:lvl3pPr algn="r" rtl="0" fontAlgn="base">
        <a:lnSpc>
          <a:spcPct val="90000"/>
        </a:lnSpc>
        <a:spcBef>
          <a:spcPct val="0"/>
        </a:spcBef>
        <a:spcAft>
          <a:spcPct val="0"/>
        </a:spcAft>
        <a:defRPr sz="4000">
          <a:solidFill>
            <a:schemeClr val="tx1"/>
          </a:solidFill>
          <a:latin typeface="Century Gothic" pitchFamily="34" charset="0"/>
        </a:defRPr>
      </a:lvl3pPr>
      <a:lvl4pPr algn="r" rtl="0" fontAlgn="base">
        <a:lnSpc>
          <a:spcPct val="90000"/>
        </a:lnSpc>
        <a:spcBef>
          <a:spcPct val="0"/>
        </a:spcBef>
        <a:spcAft>
          <a:spcPct val="0"/>
        </a:spcAft>
        <a:defRPr sz="4000">
          <a:solidFill>
            <a:schemeClr val="tx1"/>
          </a:solidFill>
          <a:latin typeface="Century Gothic" pitchFamily="34" charset="0"/>
        </a:defRPr>
      </a:lvl4pPr>
      <a:lvl5pPr algn="r" rtl="0" fontAlgn="base">
        <a:lnSpc>
          <a:spcPct val="90000"/>
        </a:lnSpc>
        <a:spcBef>
          <a:spcPct val="0"/>
        </a:spcBef>
        <a:spcAft>
          <a:spcPct val="0"/>
        </a:spcAft>
        <a:defRPr sz="4000">
          <a:solidFill>
            <a:schemeClr val="tx1"/>
          </a:solidFill>
          <a:latin typeface="Century Gothic" pitchFamily="34" charset="0"/>
        </a:defRPr>
      </a:lvl5pPr>
      <a:lvl6pPr marL="457200" algn="r" rtl="0" fontAlgn="base">
        <a:lnSpc>
          <a:spcPct val="90000"/>
        </a:lnSpc>
        <a:spcBef>
          <a:spcPct val="0"/>
        </a:spcBef>
        <a:spcAft>
          <a:spcPct val="0"/>
        </a:spcAft>
        <a:defRPr sz="4000">
          <a:solidFill>
            <a:schemeClr val="tx1"/>
          </a:solidFill>
          <a:latin typeface="Century Gothic" pitchFamily="34" charset="0"/>
        </a:defRPr>
      </a:lvl6pPr>
      <a:lvl7pPr marL="914400" algn="r" rtl="0" fontAlgn="base">
        <a:lnSpc>
          <a:spcPct val="90000"/>
        </a:lnSpc>
        <a:spcBef>
          <a:spcPct val="0"/>
        </a:spcBef>
        <a:spcAft>
          <a:spcPct val="0"/>
        </a:spcAft>
        <a:defRPr sz="4000">
          <a:solidFill>
            <a:schemeClr val="tx1"/>
          </a:solidFill>
          <a:latin typeface="Century Gothic" pitchFamily="34" charset="0"/>
        </a:defRPr>
      </a:lvl7pPr>
      <a:lvl8pPr marL="1371600" algn="r" rtl="0" fontAlgn="base">
        <a:lnSpc>
          <a:spcPct val="90000"/>
        </a:lnSpc>
        <a:spcBef>
          <a:spcPct val="0"/>
        </a:spcBef>
        <a:spcAft>
          <a:spcPct val="0"/>
        </a:spcAft>
        <a:defRPr sz="4000">
          <a:solidFill>
            <a:schemeClr val="tx1"/>
          </a:solidFill>
          <a:latin typeface="Century Gothic" pitchFamily="34" charset="0"/>
        </a:defRPr>
      </a:lvl8pPr>
      <a:lvl9pPr marL="1828800" algn="r" rtl="0" fontAlgn="base">
        <a:lnSpc>
          <a:spcPct val="90000"/>
        </a:lnSpc>
        <a:spcBef>
          <a:spcPct val="0"/>
        </a:spcBef>
        <a:spcAft>
          <a:spcPct val="0"/>
        </a:spcAft>
        <a:defRPr sz="4000">
          <a:solidFill>
            <a:schemeClr val="tx1"/>
          </a:solidFill>
          <a:latin typeface="Century Gothic" pitchFamily="34" charset="0"/>
        </a:defRPr>
      </a:lvl9pPr>
    </p:titleStyle>
    <p:bodyStyle>
      <a:lvl1pPr marL="228600" indent="-228600" algn="l" rtl="0" fontAlgn="base">
        <a:lnSpc>
          <a:spcPct val="90000"/>
        </a:lnSpc>
        <a:spcBef>
          <a:spcPts val="1000"/>
        </a:spcBef>
        <a:spcAft>
          <a:spcPct val="0"/>
        </a:spcAft>
        <a:buFont typeface="Arial" charset="0"/>
        <a:buChar char="•"/>
        <a:defRPr sz="2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0" y="641350"/>
            <a:ext cx="12192000" cy="3382963"/>
          </a:xfrm>
          <a:prstGeom prst="rect">
            <a:avLst/>
          </a:prstGeom>
          <a:noFill/>
          <a:ln w="9525">
            <a:noFill/>
            <a:miter lim="800000"/>
            <a:headEnd/>
            <a:tailEnd/>
          </a:ln>
          <a:effectLst/>
        </p:spPr>
        <p:txBody>
          <a:bodyPr>
            <a:spAutoFit/>
          </a:bodyPr>
          <a:lstStyle/>
          <a:p>
            <a:pPr algn="ctr"/>
            <a:r>
              <a:rPr lang="es-MX" sz="7200" b="1" dirty="0">
                <a:solidFill>
                  <a:schemeClr val="bg2"/>
                </a:solidFill>
                <a:latin typeface="Century Gothic" pitchFamily="34" charset="0"/>
              </a:rPr>
              <a:t>TÉCNICA DE </a:t>
            </a:r>
          </a:p>
          <a:p>
            <a:pPr algn="ctr"/>
            <a:r>
              <a:rPr lang="es-MX" sz="7200" b="1" dirty="0">
                <a:solidFill>
                  <a:srgbClr val="979797"/>
                </a:solidFill>
                <a:latin typeface="Century Gothic" pitchFamily="34" charset="0"/>
              </a:rPr>
              <a:t>LAVADO DE MANOS </a:t>
            </a:r>
            <a:r>
              <a:rPr lang="es-MX" sz="7200" b="1" u="sng" dirty="0">
                <a:solidFill>
                  <a:schemeClr val="accent1"/>
                </a:solidFill>
                <a:latin typeface="Century Gothic" pitchFamily="34" charset="0"/>
              </a:rPr>
              <a:t>QUIRÚRGICO </a:t>
            </a:r>
          </a:p>
        </p:txBody>
      </p:sp>
      <p:pic>
        <p:nvPicPr>
          <p:cNvPr id="72709" name="Picture 5" descr="Imagen relacionada"/>
          <p:cNvPicPr>
            <a:picLocks noChangeAspect="1" noChangeArrowheads="1"/>
          </p:cNvPicPr>
          <p:nvPr/>
        </p:nvPicPr>
        <p:blipFill>
          <a:blip r:embed="rId2"/>
          <a:srcRect/>
          <a:stretch>
            <a:fillRect/>
          </a:stretch>
        </p:blipFill>
        <p:spPr bwMode="auto">
          <a:xfrm>
            <a:off x="8804275" y="0"/>
            <a:ext cx="2828925" cy="952500"/>
          </a:xfrm>
          <a:prstGeom prst="rect">
            <a:avLst/>
          </a:prstGeom>
          <a:noFill/>
        </p:spPr>
      </p:pic>
      <p:sp>
        <p:nvSpPr>
          <p:cNvPr id="72710" name="Rectangle 6"/>
          <p:cNvSpPr>
            <a:spLocks noChangeArrowheads="1"/>
          </p:cNvSpPr>
          <p:nvPr/>
        </p:nvSpPr>
        <p:spPr bwMode="auto">
          <a:xfrm>
            <a:off x="9563100" y="6216650"/>
            <a:ext cx="2628900" cy="641350"/>
          </a:xfrm>
          <a:prstGeom prst="rect">
            <a:avLst/>
          </a:prstGeom>
          <a:noFill/>
          <a:ln w="9525">
            <a:noFill/>
            <a:miter lim="800000"/>
            <a:headEnd/>
            <a:tailEnd/>
          </a:ln>
          <a:effectLst/>
        </p:spPr>
        <p:txBody>
          <a:bodyPr>
            <a:spAutoFit/>
          </a:bodyPr>
          <a:lstStyle/>
          <a:p>
            <a:pPr algn="ctr" defTabSz="914400"/>
            <a:r>
              <a:rPr lang="es-MX" b="1">
                <a:latin typeface="Century Gothic" pitchFamily="34" charset="0"/>
              </a:rPr>
              <a:t>Guadalajara Jalisco. Febrero 2018</a:t>
            </a:r>
          </a:p>
        </p:txBody>
      </p:sp>
      <p:pic>
        <p:nvPicPr>
          <p:cNvPr id="72712" name="Picture 8" descr="Resultado de imagen para secretaria de salud jalisco logo"/>
          <p:cNvPicPr>
            <a:picLocks noChangeAspect="1" noChangeArrowheads="1"/>
          </p:cNvPicPr>
          <p:nvPr/>
        </p:nvPicPr>
        <p:blipFill>
          <a:blip r:embed="rId3"/>
          <a:srcRect/>
          <a:stretch>
            <a:fillRect/>
          </a:stretch>
        </p:blipFill>
        <p:spPr bwMode="auto">
          <a:xfrm>
            <a:off x="0" y="4775200"/>
            <a:ext cx="4364038" cy="2082800"/>
          </a:xfrm>
          <a:prstGeom prst="rect">
            <a:avLst/>
          </a:prstGeom>
          <a:noFill/>
        </p:spPr>
      </p:pic>
      <p:sp>
        <p:nvSpPr>
          <p:cNvPr id="72713" name="Rectangle 9"/>
          <p:cNvSpPr>
            <a:spLocks noChangeArrowheads="1"/>
          </p:cNvSpPr>
          <p:nvPr/>
        </p:nvSpPr>
        <p:spPr bwMode="auto">
          <a:xfrm>
            <a:off x="3021013" y="3919538"/>
            <a:ext cx="6096000" cy="730250"/>
          </a:xfrm>
          <a:prstGeom prst="rect">
            <a:avLst/>
          </a:prstGeom>
          <a:noFill/>
          <a:ln w="9525">
            <a:noFill/>
            <a:miter lim="800000"/>
            <a:headEnd/>
            <a:tailEnd/>
          </a:ln>
          <a:effectLst/>
        </p:spPr>
        <p:txBody>
          <a:bodyPr>
            <a:spAutoFit/>
          </a:bodyPr>
          <a:lstStyle/>
          <a:p>
            <a:pPr algn="ctr" defTabSz="914400"/>
            <a:r>
              <a:rPr lang="es-MX" sz="1400">
                <a:latin typeface="Century Gothic" pitchFamily="34" charset="0"/>
              </a:rPr>
              <a:t>DR. Miguel Pérez Nuño</a:t>
            </a:r>
          </a:p>
          <a:p>
            <a:pPr algn="ctr" defTabSz="914400"/>
            <a:r>
              <a:rPr lang="es-MX" sz="1400">
                <a:latin typeface="Century Gothic" pitchFamily="34" charset="0"/>
              </a:rPr>
              <a:t>Enf. Génesis Erandy Ayon Cordero</a:t>
            </a:r>
          </a:p>
          <a:p>
            <a:pPr algn="ctr" defTabSz="914400"/>
            <a:r>
              <a:rPr lang="es-MX" sz="1400">
                <a:latin typeface="Century Gothic" pitchFamily="34" charset="0"/>
              </a:rPr>
              <a:t>Enf. Ana Gabriela Ontiveros Velazquez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20170711_182737"/>
          <p:cNvPicPr>
            <a:picLocks noChangeAspect="1" noChangeArrowheads="1"/>
          </p:cNvPicPr>
          <p:nvPr/>
        </p:nvPicPr>
        <p:blipFill>
          <a:blip r:embed="rId2"/>
          <a:srcRect/>
          <a:stretch>
            <a:fillRect/>
          </a:stretch>
        </p:blipFill>
        <p:spPr bwMode="auto">
          <a:xfrm>
            <a:off x="1547813" y="665163"/>
            <a:ext cx="4025900" cy="5364162"/>
          </a:xfrm>
          <a:prstGeom prst="rect">
            <a:avLst/>
          </a:prstGeom>
          <a:noFill/>
        </p:spPr>
      </p:pic>
      <p:sp>
        <p:nvSpPr>
          <p:cNvPr id="83971" name="Rectangle 3"/>
          <p:cNvSpPr>
            <a:spLocks noChangeArrowheads="1"/>
          </p:cNvSpPr>
          <p:nvPr/>
        </p:nvSpPr>
        <p:spPr bwMode="auto">
          <a:xfrm>
            <a:off x="2019300" y="6183313"/>
            <a:ext cx="3063875" cy="366712"/>
          </a:xfrm>
          <a:prstGeom prst="rect">
            <a:avLst/>
          </a:prstGeom>
          <a:noFill/>
          <a:ln w="9525">
            <a:noFill/>
            <a:miter lim="800000"/>
            <a:headEnd/>
            <a:tailEnd/>
          </a:ln>
          <a:effectLst/>
        </p:spPr>
        <p:txBody>
          <a:bodyPr wrap="none" anchor="ctr">
            <a:spAutoFit/>
          </a:bodyPr>
          <a:lstStyle/>
          <a:p>
            <a:r>
              <a:rPr lang="es-MX" b="1">
                <a:latin typeface="Century Gothic" pitchFamily="34" charset="0"/>
              </a:rPr>
              <a:t>ESPACIOS INTERDIGITALES</a:t>
            </a:r>
            <a:r>
              <a:rPr lang="es-ES">
                <a:latin typeface="Century Gothic" pitchFamily="34" charset="0"/>
              </a:rPr>
              <a:t> </a:t>
            </a:r>
          </a:p>
        </p:txBody>
      </p:sp>
      <p:pic>
        <p:nvPicPr>
          <p:cNvPr id="83973" name="Picture 5" descr="20170711_182759"/>
          <p:cNvPicPr>
            <a:picLocks noChangeAspect="1" noChangeArrowheads="1"/>
          </p:cNvPicPr>
          <p:nvPr/>
        </p:nvPicPr>
        <p:blipFill>
          <a:blip r:embed="rId3"/>
          <a:srcRect/>
          <a:stretch>
            <a:fillRect/>
          </a:stretch>
        </p:blipFill>
        <p:spPr bwMode="auto">
          <a:xfrm>
            <a:off x="6751638" y="663575"/>
            <a:ext cx="4098925" cy="5449888"/>
          </a:xfrm>
          <a:prstGeom prst="rect">
            <a:avLst/>
          </a:prstGeom>
          <a:noFill/>
        </p:spPr>
      </p:pic>
      <p:sp>
        <p:nvSpPr>
          <p:cNvPr id="83974" name="Rectangle 6"/>
          <p:cNvSpPr>
            <a:spLocks noChangeArrowheads="1"/>
          </p:cNvSpPr>
          <p:nvPr/>
        </p:nvSpPr>
        <p:spPr bwMode="auto">
          <a:xfrm>
            <a:off x="6900863" y="6162675"/>
            <a:ext cx="4029075" cy="366713"/>
          </a:xfrm>
          <a:prstGeom prst="rect">
            <a:avLst/>
          </a:prstGeom>
          <a:noFill/>
          <a:ln w="9525">
            <a:noFill/>
            <a:miter lim="800000"/>
            <a:headEnd/>
            <a:tailEnd/>
          </a:ln>
          <a:effectLst/>
        </p:spPr>
        <p:txBody>
          <a:bodyPr wrap="none" anchor="ctr">
            <a:spAutoFit/>
          </a:bodyPr>
          <a:lstStyle/>
          <a:p>
            <a:pPr algn="ctr"/>
            <a:r>
              <a:rPr lang="es-MX" b="1">
                <a:latin typeface="Century Gothic" pitchFamily="34" charset="0"/>
              </a:rPr>
              <a:t>CARA PALMAR DE TODA LA MANO</a:t>
            </a:r>
            <a:r>
              <a:rPr lang="es-ES">
                <a:latin typeface="Century Gothic" pitchFamily="34" charset="0"/>
              </a:rPr>
              <a:t> </a:t>
            </a:r>
          </a:p>
        </p:txBody>
      </p:sp>
      <p:sp>
        <p:nvSpPr>
          <p:cNvPr id="83975" name="Rectangle 7"/>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3976" name="Rectangle 8"/>
          <p:cNvSpPr>
            <a:spLocks noChangeArrowheads="1"/>
          </p:cNvSpPr>
          <p:nvPr/>
        </p:nvSpPr>
        <p:spPr bwMode="auto">
          <a:xfrm>
            <a:off x="15113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3977" name="Oval 9"/>
          <p:cNvSpPr>
            <a:spLocks noChangeArrowheads="1"/>
          </p:cNvSpPr>
          <p:nvPr/>
        </p:nvSpPr>
        <p:spPr bwMode="auto">
          <a:xfrm>
            <a:off x="50038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4</a:t>
            </a:r>
            <a:endParaRPr lang="es-ES" sz="2400" b="1">
              <a:solidFill>
                <a:schemeClr val="bg1"/>
              </a:solidFill>
            </a:endParaRPr>
          </a:p>
        </p:txBody>
      </p:sp>
      <p:sp>
        <p:nvSpPr>
          <p:cNvPr id="83978" name="Oval 10"/>
          <p:cNvSpPr>
            <a:spLocks noChangeArrowheads="1"/>
          </p:cNvSpPr>
          <p:nvPr/>
        </p:nvSpPr>
        <p:spPr bwMode="auto">
          <a:xfrm>
            <a:off x="102743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5</a:t>
            </a:r>
            <a:endParaRPr lang="es-ES" sz="2400" b="1">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20170711_182808"/>
          <p:cNvPicPr>
            <a:picLocks noChangeAspect="1" noChangeArrowheads="1"/>
          </p:cNvPicPr>
          <p:nvPr/>
        </p:nvPicPr>
        <p:blipFill>
          <a:blip r:embed="rId2"/>
          <a:srcRect/>
          <a:stretch>
            <a:fillRect/>
          </a:stretch>
        </p:blipFill>
        <p:spPr bwMode="auto">
          <a:xfrm>
            <a:off x="1554163" y="658813"/>
            <a:ext cx="4033837" cy="5389562"/>
          </a:xfrm>
          <a:prstGeom prst="rect">
            <a:avLst/>
          </a:prstGeom>
          <a:noFill/>
        </p:spPr>
      </p:pic>
      <p:sp>
        <p:nvSpPr>
          <p:cNvPr id="81923" name="Rectangle 3"/>
          <p:cNvSpPr>
            <a:spLocks noChangeArrowheads="1"/>
          </p:cNvSpPr>
          <p:nvPr/>
        </p:nvSpPr>
        <p:spPr bwMode="auto">
          <a:xfrm>
            <a:off x="1595438" y="6191250"/>
            <a:ext cx="3886200" cy="366713"/>
          </a:xfrm>
          <a:prstGeom prst="rect">
            <a:avLst/>
          </a:prstGeom>
          <a:noFill/>
          <a:ln w="9525">
            <a:noFill/>
            <a:miter lim="800000"/>
            <a:headEnd/>
            <a:tailEnd/>
          </a:ln>
          <a:effectLst/>
        </p:spPr>
        <p:txBody>
          <a:bodyPr anchor="ctr">
            <a:spAutoFit/>
          </a:bodyPr>
          <a:lstStyle/>
          <a:p>
            <a:pPr algn="ctr"/>
            <a:r>
              <a:rPr lang="es-MX" b="1">
                <a:latin typeface="Century Gothic" pitchFamily="34" charset="0"/>
              </a:rPr>
              <a:t>BORDES RADIALES DE DEDOS</a:t>
            </a:r>
            <a:r>
              <a:rPr lang="es-MX">
                <a:latin typeface="Century Gothic" pitchFamily="34" charset="0"/>
              </a:rPr>
              <a:t> </a:t>
            </a:r>
          </a:p>
        </p:txBody>
      </p:sp>
      <p:pic>
        <p:nvPicPr>
          <p:cNvPr id="81924" name="Picture 4" descr="20170711_182823"/>
          <p:cNvPicPr>
            <a:picLocks noChangeAspect="1" noChangeArrowheads="1"/>
          </p:cNvPicPr>
          <p:nvPr/>
        </p:nvPicPr>
        <p:blipFill>
          <a:blip r:embed="rId3"/>
          <a:srcRect/>
          <a:stretch>
            <a:fillRect/>
          </a:stretch>
        </p:blipFill>
        <p:spPr bwMode="auto">
          <a:xfrm>
            <a:off x="6831013" y="593725"/>
            <a:ext cx="4092575" cy="5467350"/>
          </a:xfrm>
          <a:prstGeom prst="rect">
            <a:avLst/>
          </a:prstGeom>
          <a:noFill/>
        </p:spPr>
      </p:pic>
      <p:sp>
        <p:nvSpPr>
          <p:cNvPr id="81925" name="Rectangle 5"/>
          <p:cNvSpPr>
            <a:spLocks noChangeArrowheads="1"/>
          </p:cNvSpPr>
          <p:nvPr/>
        </p:nvSpPr>
        <p:spPr bwMode="auto">
          <a:xfrm>
            <a:off x="7246938" y="6199188"/>
            <a:ext cx="3063875" cy="366712"/>
          </a:xfrm>
          <a:prstGeom prst="rect">
            <a:avLst/>
          </a:prstGeom>
          <a:noFill/>
          <a:ln w="9525">
            <a:noFill/>
            <a:miter lim="800000"/>
            <a:headEnd/>
            <a:tailEnd/>
          </a:ln>
          <a:effectLst/>
        </p:spPr>
        <p:txBody>
          <a:bodyPr wrap="none" anchor="ctr">
            <a:spAutoFit/>
          </a:bodyPr>
          <a:lstStyle/>
          <a:p>
            <a:pPr algn="ctr"/>
            <a:r>
              <a:rPr lang="es-MX" b="1">
                <a:latin typeface="Century Gothic" pitchFamily="34" charset="0"/>
              </a:rPr>
              <a:t>ESPACIOS INTERDIGITALES</a:t>
            </a:r>
            <a:r>
              <a:rPr lang="es-ES">
                <a:latin typeface="Century Gothic" pitchFamily="34" charset="0"/>
              </a:rPr>
              <a:t> </a:t>
            </a:r>
          </a:p>
        </p:txBody>
      </p:sp>
      <p:sp>
        <p:nvSpPr>
          <p:cNvPr id="81926" name="Rectangle 6"/>
          <p:cNvSpPr>
            <a:spLocks noChangeArrowheads="1"/>
          </p:cNvSpPr>
          <p:nvPr/>
        </p:nvSpPr>
        <p:spPr bwMode="auto">
          <a:xfrm>
            <a:off x="15113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1927" name="Rectangle 7"/>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1928" name="Oval 8"/>
          <p:cNvSpPr>
            <a:spLocks noChangeArrowheads="1"/>
          </p:cNvSpPr>
          <p:nvPr/>
        </p:nvSpPr>
        <p:spPr bwMode="auto">
          <a:xfrm>
            <a:off x="50038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6</a:t>
            </a:r>
            <a:endParaRPr lang="es-ES" sz="2400" b="1">
              <a:solidFill>
                <a:schemeClr val="bg1"/>
              </a:solidFill>
            </a:endParaRPr>
          </a:p>
        </p:txBody>
      </p:sp>
      <p:sp>
        <p:nvSpPr>
          <p:cNvPr id="81929" name="Oval 9"/>
          <p:cNvSpPr>
            <a:spLocks noChangeArrowheads="1"/>
          </p:cNvSpPr>
          <p:nvPr/>
        </p:nvSpPr>
        <p:spPr bwMode="auto">
          <a:xfrm>
            <a:off x="102743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7</a:t>
            </a:r>
            <a:endParaRPr lang="es-ES" sz="2400" b="1">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20170711_182835"/>
          <p:cNvPicPr>
            <a:picLocks noChangeAspect="1" noChangeArrowheads="1"/>
          </p:cNvPicPr>
          <p:nvPr/>
        </p:nvPicPr>
        <p:blipFill>
          <a:blip r:embed="rId2"/>
          <a:srcRect/>
          <a:stretch>
            <a:fillRect/>
          </a:stretch>
        </p:blipFill>
        <p:spPr bwMode="auto">
          <a:xfrm>
            <a:off x="3684588" y="717550"/>
            <a:ext cx="4035425" cy="5387975"/>
          </a:xfrm>
          <a:prstGeom prst="rect">
            <a:avLst/>
          </a:prstGeom>
          <a:noFill/>
        </p:spPr>
      </p:pic>
      <p:sp>
        <p:nvSpPr>
          <p:cNvPr id="79875" name="Rectangle 3"/>
          <p:cNvSpPr>
            <a:spLocks noChangeArrowheads="1"/>
          </p:cNvSpPr>
          <p:nvPr/>
        </p:nvSpPr>
        <p:spPr bwMode="auto">
          <a:xfrm>
            <a:off x="3644900" y="6281738"/>
            <a:ext cx="3995738" cy="366712"/>
          </a:xfrm>
          <a:prstGeom prst="rect">
            <a:avLst/>
          </a:prstGeom>
          <a:noFill/>
          <a:ln w="9525">
            <a:noFill/>
            <a:miter lim="800000"/>
            <a:headEnd/>
            <a:tailEnd/>
          </a:ln>
          <a:effectLst/>
        </p:spPr>
        <p:txBody>
          <a:bodyPr wrap="none" anchor="ctr">
            <a:spAutoFit/>
          </a:bodyPr>
          <a:lstStyle/>
          <a:p>
            <a:pPr algn="ctr"/>
            <a:r>
              <a:rPr lang="es-MX" b="1">
                <a:latin typeface="Century Gothic" pitchFamily="34" charset="0"/>
              </a:rPr>
              <a:t>CARA DORSAL DE TODA LA MANO</a:t>
            </a:r>
            <a:r>
              <a:rPr lang="es-ES">
                <a:latin typeface="Century Gothic" pitchFamily="34" charset="0"/>
              </a:rPr>
              <a:t> </a:t>
            </a:r>
          </a:p>
        </p:txBody>
      </p:sp>
      <p:sp>
        <p:nvSpPr>
          <p:cNvPr id="79876" name="Rectangle 4"/>
          <p:cNvSpPr>
            <a:spLocks noChangeArrowheads="1"/>
          </p:cNvSpPr>
          <p:nvPr/>
        </p:nvSpPr>
        <p:spPr bwMode="auto">
          <a:xfrm>
            <a:off x="3644900" y="6985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79877" name="Oval 5"/>
          <p:cNvSpPr>
            <a:spLocks noChangeArrowheads="1"/>
          </p:cNvSpPr>
          <p:nvPr/>
        </p:nvSpPr>
        <p:spPr bwMode="auto">
          <a:xfrm>
            <a:off x="7124700" y="8128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8</a:t>
            </a:r>
            <a:endParaRPr lang="es-ES" sz="2400" b="1">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20170711_182906"/>
          <p:cNvPicPr>
            <a:picLocks noChangeAspect="1" noChangeArrowheads="1"/>
          </p:cNvPicPr>
          <p:nvPr/>
        </p:nvPicPr>
        <p:blipFill>
          <a:blip r:embed="rId2"/>
          <a:srcRect/>
          <a:stretch>
            <a:fillRect/>
          </a:stretch>
        </p:blipFill>
        <p:spPr bwMode="auto">
          <a:xfrm>
            <a:off x="1511300" y="654050"/>
            <a:ext cx="4078288" cy="5446713"/>
          </a:xfrm>
          <a:prstGeom prst="rect">
            <a:avLst/>
          </a:prstGeom>
          <a:noFill/>
        </p:spPr>
      </p:pic>
      <p:sp>
        <p:nvSpPr>
          <p:cNvPr id="80899" name="Rectangle 3"/>
          <p:cNvSpPr>
            <a:spLocks noChangeArrowheads="1"/>
          </p:cNvSpPr>
          <p:nvPr/>
        </p:nvSpPr>
        <p:spPr bwMode="auto">
          <a:xfrm>
            <a:off x="3005138" y="6203950"/>
            <a:ext cx="6491287" cy="366713"/>
          </a:xfrm>
          <a:prstGeom prst="rect">
            <a:avLst/>
          </a:prstGeom>
          <a:noFill/>
          <a:ln w="9525">
            <a:noFill/>
            <a:miter lim="800000"/>
            <a:headEnd/>
            <a:tailEnd/>
          </a:ln>
          <a:effectLst/>
        </p:spPr>
        <p:txBody>
          <a:bodyPr wrap="none" anchor="ctr">
            <a:spAutoFit/>
          </a:bodyPr>
          <a:lstStyle/>
          <a:p>
            <a:pPr algn="ctr"/>
            <a:r>
              <a:rPr lang="es-MX" b="1">
                <a:latin typeface="Century Gothic" pitchFamily="34" charset="0"/>
              </a:rPr>
              <a:t>TERCIO DISTAL DE ANTEBRAZO, GIRANDO LA EXTREMIDAD</a:t>
            </a:r>
            <a:r>
              <a:rPr lang="es-ES">
                <a:latin typeface="Century Gothic" pitchFamily="34" charset="0"/>
              </a:rPr>
              <a:t> </a:t>
            </a:r>
          </a:p>
        </p:txBody>
      </p:sp>
      <p:pic>
        <p:nvPicPr>
          <p:cNvPr id="80900" name="Picture 4" descr="20170711_175452 1"/>
          <p:cNvPicPr>
            <a:picLocks noChangeAspect="1" noChangeArrowheads="1"/>
          </p:cNvPicPr>
          <p:nvPr/>
        </p:nvPicPr>
        <p:blipFill>
          <a:blip r:embed="rId3"/>
          <a:srcRect/>
          <a:stretch>
            <a:fillRect/>
          </a:stretch>
        </p:blipFill>
        <p:spPr bwMode="auto">
          <a:xfrm rot="-21600000">
            <a:off x="6838950" y="671513"/>
            <a:ext cx="4032250" cy="5365750"/>
          </a:xfrm>
          <a:prstGeom prst="rect">
            <a:avLst/>
          </a:prstGeom>
          <a:noFill/>
        </p:spPr>
      </p:pic>
      <p:sp>
        <p:nvSpPr>
          <p:cNvPr id="80904" name="Rectangle 8"/>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0905" name="Rectangle 9"/>
          <p:cNvSpPr>
            <a:spLocks noChangeArrowheads="1"/>
          </p:cNvSpPr>
          <p:nvPr/>
        </p:nvSpPr>
        <p:spPr bwMode="auto">
          <a:xfrm>
            <a:off x="15113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0906" name="Oval 10"/>
          <p:cNvSpPr>
            <a:spLocks noChangeArrowheads="1"/>
          </p:cNvSpPr>
          <p:nvPr/>
        </p:nvSpPr>
        <p:spPr bwMode="auto">
          <a:xfrm>
            <a:off x="50038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9</a:t>
            </a:r>
            <a:endParaRPr lang="es-ES" sz="2400" b="1">
              <a:solidFill>
                <a:schemeClr val="bg1"/>
              </a:solidFill>
            </a:endParaRPr>
          </a:p>
        </p:txBody>
      </p:sp>
      <p:sp>
        <p:nvSpPr>
          <p:cNvPr id="80907" name="Oval 11"/>
          <p:cNvSpPr>
            <a:spLocks noChangeArrowheads="1"/>
          </p:cNvSpPr>
          <p:nvPr/>
        </p:nvSpPr>
        <p:spPr bwMode="auto">
          <a:xfrm>
            <a:off x="102743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9</a:t>
            </a:r>
            <a:endParaRPr lang="es-ES" sz="2400" b="1">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20170711_175538 1"/>
          <p:cNvPicPr>
            <a:picLocks noChangeAspect="1" noChangeArrowheads="1"/>
          </p:cNvPicPr>
          <p:nvPr/>
        </p:nvPicPr>
        <p:blipFill>
          <a:blip r:embed="rId2"/>
          <a:srcRect/>
          <a:stretch>
            <a:fillRect/>
          </a:stretch>
        </p:blipFill>
        <p:spPr bwMode="auto">
          <a:xfrm>
            <a:off x="6838950" y="646113"/>
            <a:ext cx="4043363" cy="5400675"/>
          </a:xfrm>
          <a:prstGeom prst="rect">
            <a:avLst/>
          </a:prstGeom>
          <a:noFill/>
        </p:spPr>
      </p:pic>
      <p:pic>
        <p:nvPicPr>
          <p:cNvPr id="86018" name="Picture 2" descr="20170711_182927"/>
          <p:cNvPicPr>
            <a:picLocks noChangeAspect="1" noChangeArrowheads="1"/>
          </p:cNvPicPr>
          <p:nvPr/>
        </p:nvPicPr>
        <p:blipFill>
          <a:blip r:embed="rId3"/>
          <a:srcRect/>
          <a:stretch>
            <a:fillRect/>
          </a:stretch>
        </p:blipFill>
        <p:spPr bwMode="auto">
          <a:xfrm>
            <a:off x="1517650" y="592138"/>
            <a:ext cx="4094163" cy="5465762"/>
          </a:xfrm>
          <a:prstGeom prst="rect">
            <a:avLst/>
          </a:prstGeom>
          <a:noFill/>
        </p:spPr>
      </p:pic>
      <p:sp>
        <p:nvSpPr>
          <p:cNvPr id="86019" name="Rectangle 3"/>
          <p:cNvSpPr>
            <a:spLocks noChangeArrowheads="1"/>
          </p:cNvSpPr>
          <p:nvPr/>
        </p:nvSpPr>
        <p:spPr bwMode="auto">
          <a:xfrm>
            <a:off x="2717800" y="6183313"/>
            <a:ext cx="6524625" cy="366712"/>
          </a:xfrm>
          <a:prstGeom prst="rect">
            <a:avLst/>
          </a:prstGeom>
          <a:noFill/>
          <a:ln w="9525">
            <a:noFill/>
            <a:miter lim="800000"/>
            <a:headEnd/>
            <a:tailEnd/>
          </a:ln>
          <a:effectLst/>
        </p:spPr>
        <p:txBody>
          <a:bodyPr wrap="none" anchor="ctr">
            <a:spAutoFit/>
          </a:bodyPr>
          <a:lstStyle/>
          <a:p>
            <a:r>
              <a:rPr lang="es-MX" b="1">
                <a:latin typeface="Century Gothic" pitchFamily="34" charset="0"/>
              </a:rPr>
              <a:t>TERCIO MEDIO DE ANTEBRAZO, GIRANDO LA EXTREMIDAD</a:t>
            </a:r>
            <a:r>
              <a:rPr lang="es-ES">
                <a:latin typeface="Century Gothic" pitchFamily="34" charset="0"/>
              </a:rPr>
              <a:t> </a:t>
            </a:r>
          </a:p>
        </p:txBody>
      </p:sp>
      <p:sp>
        <p:nvSpPr>
          <p:cNvPr id="86023" name="Rectangle 7"/>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6024" name="Rectangle 8"/>
          <p:cNvSpPr>
            <a:spLocks noChangeArrowheads="1"/>
          </p:cNvSpPr>
          <p:nvPr/>
        </p:nvSpPr>
        <p:spPr bwMode="auto">
          <a:xfrm>
            <a:off x="15113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6025" name="Oval 9"/>
          <p:cNvSpPr>
            <a:spLocks noChangeArrowheads="1"/>
          </p:cNvSpPr>
          <p:nvPr/>
        </p:nvSpPr>
        <p:spPr bwMode="auto">
          <a:xfrm>
            <a:off x="50038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10</a:t>
            </a:r>
            <a:endParaRPr lang="es-ES" sz="2400" b="1">
              <a:solidFill>
                <a:schemeClr val="bg1"/>
              </a:solidFill>
            </a:endParaRPr>
          </a:p>
        </p:txBody>
      </p:sp>
      <p:sp>
        <p:nvSpPr>
          <p:cNvPr id="86026" name="Oval 10"/>
          <p:cNvSpPr>
            <a:spLocks noChangeArrowheads="1"/>
          </p:cNvSpPr>
          <p:nvPr/>
        </p:nvSpPr>
        <p:spPr bwMode="auto">
          <a:xfrm>
            <a:off x="102743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10</a:t>
            </a:r>
            <a:endParaRPr lang="es-ES" sz="2400" b="1">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20170711_182954"/>
          <p:cNvPicPr>
            <a:picLocks noChangeAspect="1" noChangeArrowheads="1"/>
          </p:cNvPicPr>
          <p:nvPr/>
        </p:nvPicPr>
        <p:blipFill>
          <a:blip r:embed="rId2"/>
          <a:srcRect/>
          <a:stretch>
            <a:fillRect/>
          </a:stretch>
        </p:blipFill>
        <p:spPr bwMode="auto">
          <a:xfrm>
            <a:off x="1538288" y="660400"/>
            <a:ext cx="4044950" cy="5403850"/>
          </a:xfrm>
          <a:prstGeom prst="rect">
            <a:avLst/>
          </a:prstGeom>
          <a:noFill/>
        </p:spPr>
      </p:pic>
      <p:sp>
        <p:nvSpPr>
          <p:cNvPr id="89091" name="Rectangle 3"/>
          <p:cNvSpPr>
            <a:spLocks noChangeArrowheads="1"/>
          </p:cNvSpPr>
          <p:nvPr/>
        </p:nvSpPr>
        <p:spPr bwMode="auto">
          <a:xfrm>
            <a:off x="1574800" y="6194425"/>
            <a:ext cx="3944938" cy="366713"/>
          </a:xfrm>
          <a:prstGeom prst="rect">
            <a:avLst/>
          </a:prstGeom>
          <a:noFill/>
          <a:ln w="9525">
            <a:noFill/>
            <a:miter lim="800000"/>
            <a:headEnd/>
            <a:tailEnd/>
          </a:ln>
          <a:effectLst/>
        </p:spPr>
        <p:txBody>
          <a:bodyPr wrap="none" anchor="ctr">
            <a:spAutoFit/>
          </a:bodyPr>
          <a:lstStyle/>
          <a:p>
            <a:pPr algn="ctr"/>
            <a:r>
              <a:rPr lang="es-MX" b="1">
                <a:latin typeface="Century Gothic" pitchFamily="34" charset="0"/>
              </a:rPr>
              <a:t>TERCIO PROXIMAL DE ANTEBRAZO</a:t>
            </a:r>
            <a:r>
              <a:rPr lang="es-ES">
                <a:latin typeface="Century Gothic" pitchFamily="34" charset="0"/>
              </a:rPr>
              <a:t> </a:t>
            </a:r>
          </a:p>
        </p:txBody>
      </p:sp>
      <p:pic>
        <p:nvPicPr>
          <p:cNvPr id="89092" name="Picture 4" descr="20170711_183003"/>
          <p:cNvPicPr>
            <a:picLocks noChangeAspect="1" noChangeArrowheads="1"/>
          </p:cNvPicPr>
          <p:nvPr/>
        </p:nvPicPr>
        <p:blipFill>
          <a:blip r:embed="rId3"/>
          <a:srcRect/>
          <a:stretch>
            <a:fillRect/>
          </a:stretch>
        </p:blipFill>
        <p:spPr bwMode="auto">
          <a:xfrm>
            <a:off x="6827838" y="598488"/>
            <a:ext cx="4079875" cy="5448300"/>
          </a:xfrm>
          <a:prstGeom prst="rect">
            <a:avLst/>
          </a:prstGeom>
          <a:noFill/>
        </p:spPr>
      </p:pic>
      <p:sp>
        <p:nvSpPr>
          <p:cNvPr id="89093" name="Rectangle 5"/>
          <p:cNvSpPr>
            <a:spLocks noChangeArrowheads="1"/>
          </p:cNvSpPr>
          <p:nvPr/>
        </p:nvSpPr>
        <p:spPr bwMode="auto">
          <a:xfrm>
            <a:off x="6783388" y="6078538"/>
            <a:ext cx="4170362" cy="641350"/>
          </a:xfrm>
          <a:prstGeom prst="rect">
            <a:avLst/>
          </a:prstGeom>
          <a:noFill/>
          <a:ln w="9525">
            <a:noFill/>
            <a:miter lim="800000"/>
            <a:headEnd/>
            <a:tailEnd/>
          </a:ln>
          <a:effectLst/>
        </p:spPr>
        <p:txBody>
          <a:bodyPr anchor="ctr">
            <a:spAutoFit/>
          </a:bodyPr>
          <a:lstStyle/>
          <a:p>
            <a:pPr algn="ctr"/>
            <a:r>
              <a:rPr lang="es-MX" b="1">
                <a:latin typeface="Century Gothic" pitchFamily="34" charset="0"/>
              </a:rPr>
              <a:t>INCLUYENDO EL CODO EL CUAL SE CEPILLA EN FORMA CIRCULAR</a:t>
            </a:r>
            <a:r>
              <a:rPr lang="es-ES">
                <a:latin typeface="Century Gothic" pitchFamily="34" charset="0"/>
              </a:rPr>
              <a:t> </a:t>
            </a:r>
          </a:p>
        </p:txBody>
      </p:sp>
      <p:sp>
        <p:nvSpPr>
          <p:cNvPr id="89096" name="Rectangle 8"/>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9097" name="Rectangle 9"/>
          <p:cNvSpPr>
            <a:spLocks noChangeArrowheads="1"/>
          </p:cNvSpPr>
          <p:nvPr/>
        </p:nvSpPr>
        <p:spPr bwMode="auto">
          <a:xfrm>
            <a:off x="15113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9098" name="Oval 10"/>
          <p:cNvSpPr>
            <a:spLocks noChangeArrowheads="1"/>
          </p:cNvSpPr>
          <p:nvPr/>
        </p:nvSpPr>
        <p:spPr bwMode="auto">
          <a:xfrm>
            <a:off x="50038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11</a:t>
            </a:r>
            <a:endParaRPr lang="es-ES" sz="2400" b="1">
              <a:solidFill>
                <a:schemeClr val="bg1"/>
              </a:solidFill>
            </a:endParaRPr>
          </a:p>
        </p:txBody>
      </p:sp>
      <p:sp>
        <p:nvSpPr>
          <p:cNvPr id="89099" name="Oval 11"/>
          <p:cNvSpPr>
            <a:spLocks noChangeArrowheads="1"/>
          </p:cNvSpPr>
          <p:nvPr/>
        </p:nvSpPr>
        <p:spPr bwMode="auto">
          <a:xfrm>
            <a:off x="102743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12</a:t>
            </a:r>
            <a:endParaRPr lang="es-ES" sz="2400" b="1">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bwMode="auto">
          <a:noFill/>
        </p:spPr>
        <p:txBody>
          <a:bodyPr wrap="square" numCol="1" anchorCtr="0" compatLnSpc="1">
            <a:prstTxWarp prst="textNoShape">
              <a:avLst/>
            </a:prstTxWarp>
          </a:bodyPr>
          <a:lstStyle/>
          <a:p>
            <a:r>
              <a:rPr lang="es-MX" cap="none" smtClean="0"/>
              <a:t>  </a:t>
            </a:r>
            <a:endParaRPr lang="es-ES" cap="none" smtClean="0"/>
          </a:p>
        </p:txBody>
      </p:sp>
      <p:sp>
        <p:nvSpPr>
          <p:cNvPr id="56323" name="Rectangle 3"/>
          <p:cNvSpPr>
            <a:spLocks noGrp="1"/>
          </p:cNvSpPr>
          <p:nvPr>
            <p:ph type="body" idx="4294967295"/>
          </p:nvPr>
        </p:nvSpPr>
        <p:spPr>
          <a:xfrm>
            <a:off x="2563813" y="2613025"/>
            <a:ext cx="7874000" cy="1179513"/>
          </a:xfrm>
        </p:spPr>
        <p:txBody>
          <a:bodyPr/>
          <a:lstStyle/>
          <a:p>
            <a:pPr>
              <a:buFont typeface="Arial" charset="0"/>
              <a:buNone/>
            </a:pPr>
            <a:r>
              <a:rPr lang="es-MX" sz="2400" smtClean="0"/>
              <a:t>	SE PASA EL CEPILLO A LA OTRA MANO, </a:t>
            </a:r>
          </a:p>
          <a:p>
            <a:pPr algn="ctr">
              <a:buFont typeface="Arial" charset="0"/>
              <a:buNone/>
            </a:pPr>
            <a:r>
              <a:rPr lang="es-MX" sz="2400" smtClean="0"/>
              <a:t>Y SE REALIZA EL MISMO PROCEDIMIENTO. . .</a:t>
            </a:r>
            <a:endParaRPr lang="es-ES" sz="240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20170711_183053"/>
          <p:cNvPicPr>
            <a:picLocks noChangeAspect="1" noChangeArrowheads="1"/>
          </p:cNvPicPr>
          <p:nvPr/>
        </p:nvPicPr>
        <p:blipFill>
          <a:blip r:embed="rId2"/>
          <a:srcRect/>
          <a:stretch>
            <a:fillRect/>
          </a:stretch>
        </p:blipFill>
        <p:spPr bwMode="auto">
          <a:xfrm>
            <a:off x="1544638" y="588963"/>
            <a:ext cx="4057650" cy="5457825"/>
          </a:xfrm>
          <a:prstGeom prst="rect">
            <a:avLst/>
          </a:prstGeom>
          <a:noFill/>
        </p:spPr>
      </p:pic>
      <p:sp>
        <p:nvSpPr>
          <p:cNvPr id="90115" name="Text Box 3"/>
          <p:cNvSpPr txBox="1">
            <a:spLocks noChangeArrowheads="1"/>
          </p:cNvSpPr>
          <p:nvPr/>
        </p:nvSpPr>
        <p:spPr bwMode="auto">
          <a:xfrm>
            <a:off x="1401763" y="6178550"/>
            <a:ext cx="4311650" cy="641350"/>
          </a:xfrm>
          <a:prstGeom prst="rect">
            <a:avLst/>
          </a:prstGeom>
          <a:noFill/>
          <a:ln w="9525">
            <a:noFill/>
            <a:miter lim="800000"/>
            <a:headEnd/>
            <a:tailEnd/>
          </a:ln>
          <a:effectLst/>
        </p:spPr>
        <p:txBody>
          <a:bodyPr>
            <a:spAutoFit/>
          </a:bodyPr>
          <a:lstStyle/>
          <a:p>
            <a:pPr algn="ctr">
              <a:spcBef>
                <a:spcPct val="50000"/>
              </a:spcBef>
            </a:pPr>
            <a:r>
              <a:rPr lang="es-MX">
                <a:latin typeface="Century Gothic" pitchFamily="34" charset="0"/>
              </a:rPr>
              <a:t>YA QUE SE HAN CEPILLADO AMBAS EXTREMIDADES, SE ENJUAGAN</a:t>
            </a:r>
            <a:endParaRPr lang="es-ES">
              <a:latin typeface="Century Gothic" pitchFamily="34" charset="0"/>
            </a:endParaRPr>
          </a:p>
        </p:txBody>
      </p:sp>
      <p:pic>
        <p:nvPicPr>
          <p:cNvPr id="90116" name="Picture 4" descr="20170711_183117"/>
          <p:cNvPicPr>
            <a:picLocks noChangeAspect="1" noChangeArrowheads="1"/>
          </p:cNvPicPr>
          <p:nvPr/>
        </p:nvPicPr>
        <p:blipFill>
          <a:blip r:embed="rId3"/>
          <a:srcRect/>
          <a:stretch>
            <a:fillRect/>
          </a:stretch>
        </p:blipFill>
        <p:spPr bwMode="auto">
          <a:xfrm>
            <a:off x="6827838" y="661988"/>
            <a:ext cx="4068762" cy="5399087"/>
          </a:xfrm>
          <a:prstGeom prst="rect">
            <a:avLst/>
          </a:prstGeom>
          <a:noFill/>
        </p:spPr>
      </p:pic>
      <p:sp>
        <p:nvSpPr>
          <p:cNvPr id="90117" name="Text Box 5"/>
          <p:cNvSpPr txBox="1">
            <a:spLocks noChangeArrowheads="1"/>
          </p:cNvSpPr>
          <p:nvPr/>
        </p:nvSpPr>
        <p:spPr bwMode="auto">
          <a:xfrm>
            <a:off x="6724650" y="6127750"/>
            <a:ext cx="4294188" cy="730250"/>
          </a:xfrm>
          <a:prstGeom prst="rect">
            <a:avLst/>
          </a:prstGeom>
          <a:noFill/>
          <a:ln w="9525">
            <a:noFill/>
            <a:miter lim="800000"/>
            <a:headEnd/>
            <a:tailEnd/>
          </a:ln>
          <a:effectLst/>
        </p:spPr>
        <p:txBody>
          <a:bodyPr>
            <a:spAutoFit/>
          </a:bodyPr>
          <a:lstStyle/>
          <a:p>
            <a:pPr algn="ctr">
              <a:spcBef>
                <a:spcPct val="50000"/>
              </a:spcBef>
            </a:pPr>
            <a:r>
              <a:rPr lang="es-MX" sz="1400">
                <a:latin typeface="Century Gothic" pitchFamily="34" charset="0"/>
              </a:rPr>
              <a:t>DEBE CUIDARSE NO BAJAR LAS EXTREMIDADES, NI QUE SU UNIFORME QUIRURGICO TOQUE LA TARJA DE LAVADO</a:t>
            </a:r>
            <a:endParaRPr lang="es-ES" sz="1400">
              <a:latin typeface="Century Gothic" pitchFamily="34" charset="0"/>
            </a:endParaRPr>
          </a:p>
        </p:txBody>
      </p:sp>
      <p:sp>
        <p:nvSpPr>
          <p:cNvPr id="90120" name="Rectangle 8"/>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90121" name="Rectangle 9"/>
          <p:cNvSpPr>
            <a:spLocks noChangeArrowheads="1"/>
          </p:cNvSpPr>
          <p:nvPr/>
        </p:nvSpPr>
        <p:spPr bwMode="auto">
          <a:xfrm>
            <a:off x="15113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90122" name="Oval 10"/>
          <p:cNvSpPr>
            <a:spLocks noChangeArrowheads="1"/>
          </p:cNvSpPr>
          <p:nvPr/>
        </p:nvSpPr>
        <p:spPr bwMode="auto">
          <a:xfrm>
            <a:off x="50038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13</a:t>
            </a:r>
            <a:endParaRPr lang="es-ES" sz="2400" b="1">
              <a:solidFill>
                <a:schemeClr val="bg1"/>
              </a:solidFill>
            </a:endParaRPr>
          </a:p>
        </p:txBody>
      </p:sp>
      <p:sp>
        <p:nvSpPr>
          <p:cNvPr id="90123" name="Oval 11"/>
          <p:cNvSpPr>
            <a:spLocks noChangeArrowheads="1"/>
          </p:cNvSpPr>
          <p:nvPr/>
        </p:nvSpPr>
        <p:spPr bwMode="auto">
          <a:xfrm>
            <a:off x="102743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14</a:t>
            </a:r>
            <a:endParaRPr lang="es-ES" sz="2400" b="1">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20170711_183123"/>
          <p:cNvPicPr>
            <a:picLocks noChangeAspect="1" noChangeArrowheads="1"/>
          </p:cNvPicPr>
          <p:nvPr/>
        </p:nvPicPr>
        <p:blipFill>
          <a:blip r:embed="rId2"/>
          <a:srcRect/>
          <a:stretch>
            <a:fillRect/>
          </a:stretch>
        </p:blipFill>
        <p:spPr bwMode="auto">
          <a:xfrm>
            <a:off x="1536700" y="582613"/>
            <a:ext cx="4087813" cy="5457825"/>
          </a:xfrm>
          <a:prstGeom prst="rect">
            <a:avLst/>
          </a:prstGeom>
          <a:noFill/>
        </p:spPr>
      </p:pic>
      <p:sp>
        <p:nvSpPr>
          <p:cNvPr id="84995" name="Rectangle 3"/>
          <p:cNvSpPr>
            <a:spLocks noChangeArrowheads="1"/>
          </p:cNvSpPr>
          <p:nvPr/>
        </p:nvSpPr>
        <p:spPr bwMode="auto">
          <a:xfrm>
            <a:off x="2976563" y="6191250"/>
            <a:ext cx="6467475" cy="641350"/>
          </a:xfrm>
          <a:prstGeom prst="rect">
            <a:avLst/>
          </a:prstGeom>
          <a:noFill/>
          <a:ln w="9525">
            <a:noFill/>
            <a:miter lim="800000"/>
            <a:headEnd/>
            <a:tailEnd/>
          </a:ln>
          <a:effectLst/>
        </p:spPr>
        <p:txBody>
          <a:bodyPr>
            <a:spAutoFit/>
          </a:bodyPr>
          <a:lstStyle/>
          <a:p>
            <a:pPr algn="ctr">
              <a:spcBef>
                <a:spcPct val="50000"/>
              </a:spcBef>
            </a:pPr>
            <a:r>
              <a:rPr lang="es-MX" b="1">
                <a:latin typeface="Century Gothic" pitchFamily="34" charset="0"/>
              </a:rPr>
              <a:t>SE ENJUAGA, CUIDANDO NO BAJAR LAS EXTREMIDADES, NI QUE SU UNIFORME QUIRURGICO SE MOJE.</a:t>
            </a:r>
            <a:endParaRPr lang="es-ES" b="1">
              <a:latin typeface="Century Gothic" pitchFamily="34" charset="0"/>
            </a:endParaRPr>
          </a:p>
        </p:txBody>
      </p:sp>
      <p:pic>
        <p:nvPicPr>
          <p:cNvPr id="84996" name="Picture 4" descr="20170711_183154"/>
          <p:cNvPicPr>
            <a:picLocks noChangeAspect="1" noChangeArrowheads="1"/>
          </p:cNvPicPr>
          <p:nvPr/>
        </p:nvPicPr>
        <p:blipFill>
          <a:blip r:embed="rId3"/>
          <a:srcRect/>
          <a:stretch>
            <a:fillRect/>
          </a:stretch>
        </p:blipFill>
        <p:spPr bwMode="auto">
          <a:xfrm>
            <a:off x="6819900" y="609600"/>
            <a:ext cx="4065588" cy="5429250"/>
          </a:xfrm>
          <a:prstGeom prst="rect">
            <a:avLst/>
          </a:prstGeom>
          <a:noFill/>
        </p:spPr>
      </p:pic>
      <p:sp>
        <p:nvSpPr>
          <p:cNvPr id="84999" name="Rectangle 7"/>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5000" name="Rectangle 8"/>
          <p:cNvSpPr>
            <a:spLocks noChangeArrowheads="1"/>
          </p:cNvSpPr>
          <p:nvPr/>
        </p:nvSpPr>
        <p:spPr bwMode="auto">
          <a:xfrm>
            <a:off x="15113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5001" name="Oval 9"/>
          <p:cNvSpPr>
            <a:spLocks noChangeArrowheads="1"/>
          </p:cNvSpPr>
          <p:nvPr/>
        </p:nvSpPr>
        <p:spPr bwMode="auto">
          <a:xfrm>
            <a:off x="50038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15</a:t>
            </a:r>
            <a:endParaRPr lang="es-ES" sz="2400" b="1">
              <a:solidFill>
                <a:schemeClr val="bg1"/>
              </a:solidFill>
            </a:endParaRPr>
          </a:p>
        </p:txBody>
      </p:sp>
      <p:sp>
        <p:nvSpPr>
          <p:cNvPr id="85002" name="Oval 10"/>
          <p:cNvSpPr>
            <a:spLocks noChangeArrowheads="1"/>
          </p:cNvSpPr>
          <p:nvPr/>
        </p:nvSpPr>
        <p:spPr bwMode="auto">
          <a:xfrm>
            <a:off x="102743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15</a:t>
            </a:r>
            <a:endParaRPr lang="es-ES" sz="2400" b="1">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687638" y="2001838"/>
            <a:ext cx="6246812" cy="1917700"/>
          </a:xfrm>
          <a:prstGeom prst="rect">
            <a:avLst/>
          </a:prstGeom>
          <a:noFill/>
          <a:ln w="9525">
            <a:noFill/>
            <a:miter lim="800000"/>
            <a:headEnd/>
            <a:tailEnd/>
          </a:ln>
          <a:effectLst/>
        </p:spPr>
        <p:txBody>
          <a:bodyPr anchor="ctr">
            <a:spAutoFit/>
          </a:bodyPr>
          <a:lstStyle/>
          <a:p>
            <a:pPr algn="just"/>
            <a:r>
              <a:rPr lang="es-MX" sz="2400" b="1">
                <a:solidFill>
                  <a:schemeClr val="accent1"/>
                </a:solidFill>
                <a:latin typeface="Century Gothic" pitchFamily="34" charset="0"/>
              </a:rPr>
              <a:t>5.-</a:t>
            </a:r>
            <a:r>
              <a:rPr lang="es-MX" sz="2400" b="1">
                <a:latin typeface="Century Gothic" pitchFamily="34" charset="0"/>
              </a:rPr>
              <a:t> </a:t>
            </a:r>
            <a:r>
              <a:rPr lang="es-MX" sz="2400">
                <a:latin typeface="Century Gothic" pitchFamily="34" charset="0"/>
              </a:rPr>
              <a:t>EL CEPILLADO DE LAS EXTREMIDADES SE REALIZA EN </a:t>
            </a:r>
            <a:r>
              <a:rPr lang="es-MX" sz="2400">
                <a:solidFill>
                  <a:schemeClr val="accent1"/>
                </a:solidFill>
                <a:latin typeface="Century Gothic" pitchFamily="34" charset="0"/>
              </a:rPr>
              <a:t>TRES TIEMPOS</a:t>
            </a:r>
            <a:r>
              <a:rPr lang="es-MX" sz="2400">
                <a:latin typeface="Century Gothic" pitchFamily="34" charset="0"/>
              </a:rPr>
              <a:t>, INCLUYÉNDOSE EN CADA TIEMPO LAS SIGUIENTES ESTRUCTURAS ANATÓMICAS: (EN AMBAS EXTREMIDADES).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idx="4294967295"/>
          </p:nvPr>
        </p:nvSpPr>
        <p:spPr bwMode="auto">
          <a:xfrm>
            <a:off x="6710363" y="273050"/>
            <a:ext cx="4556125" cy="1293813"/>
          </a:xfrm>
          <a:noFill/>
        </p:spPr>
        <p:txBody>
          <a:bodyPr wrap="square" numCol="1" anchorCtr="0" compatLnSpc="1">
            <a:prstTxWarp prst="textNoShape">
              <a:avLst/>
            </a:prstTxWarp>
          </a:bodyPr>
          <a:lstStyle/>
          <a:p>
            <a:pPr algn="ctr"/>
            <a:r>
              <a:rPr lang="es-MX" sz="5400" b="1" u="sng" cap="none" smtClean="0">
                <a:solidFill>
                  <a:schemeClr val="accent1"/>
                </a:solidFill>
              </a:rPr>
              <a:t>OBJETIVO:</a:t>
            </a:r>
            <a:endParaRPr lang="es-ES" sz="5400" b="1" u="sng" cap="none" smtClean="0">
              <a:solidFill>
                <a:schemeClr val="accent1"/>
              </a:solidFill>
            </a:endParaRPr>
          </a:p>
        </p:txBody>
      </p:sp>
      <p:sp>
        <p:nvSpPr>
          <p:cNvPr id="36867" name="Rectangle 3"/>
          <p:cNvSpPr>
            <a:spLocks noGrp="1"/>
          </p:cNvSpPr>
          <p:nvPr>
            <p:ph type="body" idx="4294967295"/>
          </p:nvPr>
        </p:nvSpPr>
        <p:spPr>
          <a:xfrm>
            <a:off x="6159500" y="1889125"/>
            <a:ext cx="5651500" cy="2062163"/>
          </a:xfrm>
          <a:ln w="57150">
            <a:solidFill>
              <a:srgbClr val="979797"/>
            </a:solidFill>
          </a:ln>
        </p:spPr>
        <p:txBody>
          <a:bodyPr/>
          <a:lstStyle/>
          <a:p>
            <a:pPr algn="just"/>
            <a:r>
              <a:rPr lang="es-MX" b="1" smtClean="0"/>
              <a:t>ELIMINAR LA FLORA BACTERIANA EVENTUAL O TRANSITORIA Y REDUCIR LA CANTIDAD DE  FLORA RESIDENTE CONTAMINANTE, DISMINUYENDO ASÍ EL RIESGO DE TRANSMISIÓN DE INFECCIONES.</a:t>
            </a:r>
            <a:endParaRPr lang="es-ES" b="1" smtClean="0"/>
          </a:p>
        </p:txBody>
      </p:sp>
      <p:pic>
        <p:nvPicPr>
          <p:cNvPr id="36869" name="Picture 5" descr="Imagen relacionada"/>
          <p:cNvPicPr>
            <a:picLocks noChangeAspect="1" noChangeArrowheads="1"/>
          </p:cNvPicPr>
          <p:nvPr/>
        </p:nvPicPr>
        <p:blipFill>
          <a:blip r:embed="rId2"/>
          <a:srcRect/>
          <a:stretch>
            <a:fillRect/>
          </a:stretch>
        </p:blipFill>
        <p:spPr bwMode="auto">
          <a:xfrm>
            <a:off x="1498600" y="1344613"/>
            <a:ext cx="3954463" cy="3176587"/>
          </a:xfrm>
          <a:prstGeom prst="rect">
            <a:avLst/>
          </a:prstGeom>
          <a:noFill/>
        </p:spPr>
      </p:pic>
      <p:sp>
        <p:nvSpPr>
          <p:cNvPr id="36870" name="Rectangle 6"/>
          <p:cNvSpPr>
            <a:spLocks noChangeArrowheads="1"/>
          </p:cNvSpPr>
          <p:nvPr/>
        </p:nvSpPr>
        <p:spPr bwMode="auto">
          <a:xfrm>
            <a:off x="1498600" y="1333500"/>
            <a:ext cx="3937000" cy="3175000"/>
          </a:xfrm>
          <a:prstGeom prst="rect">
            <a:avLst/>
          </a:prstGeom>
          <a:noFill/>
          <a:ln w="76200">
            <a:solidFill>
              <a:schemeClr val="accent1"/>
            </a:solidFill>
            <a:miter lim="800000"/>
            <a:headEnd/>
            <a:tailEnd/>
          </a:ln>
          <a:effectLst/>
        </p:spPr>
        <p:txBody>
          <a:bodyPr wrap="none" anchor="ctr"/>
          <a:lstStyle/>
          <a:p>
            <a:endParaRPr lang="es-MX"/>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1598613" y="3492500"/>
            <a:ext cx="3132137" cy="641350"/>
          </a:xfrm>
          <a:prstGeom prst="rect">
            <a:avLst/>
          </a:prstGeom>
          <a:noFill/>
          <a:ln w="9525">
            <a:noFill/>
            <a:miter lim="800000"/>
            <a:headEnd/>
            <a:tailEnd/>
          </a:ln>
          <a:effectLst/>
        </p:spPr>
        <p:txBody>
          <a:bodyPr anchor="ctr">
            <a:spAutoFit/>
          </a:bodyPr>
          <a:lstStyle/>
          <a:p>
            <a:pPr algn="ctr"/>
            <a:r>
              <a:rPr lang="es-MX" b="1">
                <a:latin typeface="Century Gothic" pitchFamily="34" charset="0"/>
              </a:rPr>
              <a:t>MANO Y ANTEBRAZO </a:t>
            </a:r>
          </a:p>
          <a:p>
            <a:pPr algn="ctr"/>
            <a:r>
              <a:rPr lang="es-MX" b="1">
                <a:solidFill>
                  <a:srgbClr val="C2C2C2"/>
                </a:solidFill>
                <a:latin typeface="Century Gothic" pitchFamily="34" charset="0"/>
              </a:rPr>
              <a:t>5 CMS. ARRIBA DEL CODO</a:t>
            </a:r>
            <a:endParaRPr lang="es-ES">
              <a:solidFill>
                <a:srgbClr val="C2C2C2"/>
              </a:solidFill>
              <a:latin typeface="Century Gothic" pitchFamily="34" charset="0"/>
            </a:endParaRPr>
          </a:p>
        </p:txBody>
      </p:sp>
      <p:sp>
        <p:nvSpPr>
          <p:cNvPr id="93188" name="Rectangle 4"/>
          <p:cNvSpPr>
            <a:spLocks noChangeArrowheads="1"/>
          </p:cNvSpPr>
          <p:nvPr/>
        </p:nvSpPr>
        <p:spPr bwMode="auto">
          <a:xfrm>
            <a:off x="523875" y="1816100"/>
            <a:ext cx="5895975" cy="1006475"/>
          </a:xfrm>
          <a:prstGeom prst="rect">
            <a:avLst/>
          </a:prstGeom>
          <a:noFill/>
          <a:ln w="9525">
            <a:noFill/>
            <a:miter lim="800000"/>
            <a:headEnd/>
            <a:tailEnd/>
          </a:ln>
          <a:effectLst/>
        </p:spPr>
        <p:txBody>
          <a:bodyPr wrap="none" anchor="ctr">
            <a:spAutoFit/>
          </a:bodyPr>
          <a:lstStyle/>
          <a:p>
            <a:pPr algn="ctr"/>
            <a:r>
              <a:rPr lang="es-MX" sz="6000" b="1" u="sng">
                <a:solidFill>
                  <a:srgbClr val="979797"/>
                </a:solidFill>
                <a:latin typeface="Century Gothic" pitchFamily="34" charset="0"/>
              </a:rPr>
              <a:t>PRIMER TIEMPO</a:t>
            </a:r>
            <a:r>
              <a:rPr lang="es-ES" sz="6000" u="sng">
                <a:solidFill>
                  <a:srgbClr val="979797"/>
                </a:solidFill>
                <a:latin typeface="Century Gothic" pitchFamily="34" charset="0"/>
              </a:rPr>
              <a:t> </a:t>
            </a:r>
          </a:p>
        </p:txBody>
      </p:sp>
      <p:sp>
        <p:nvSpPr>
          <p:cNvPr id="93191" name="Rectangle 7"/>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pic>
        <p:nvPicPr>
          <p:cNvPr id="93193" name="Picture 9" descr="20170711_182954"/>
          <p:cNvPicPr>
            <a:picLocks noChangeAspect="1" noChangeArrowheads="1"/>
          </p:cNvPicPr>
          <p:nvPr/>
        </p:nvPicPr>
        <p:blipFill>
          <a:blip r:embed="rId2"/>
          <a:srcRect/>
          <a:stretch>
            <a:fillRect/>
          </a:stretch>
        </p:blipFill>
        <p:spPr bwMode="auto">
          <a:xfrm>
            <a:off x="6842125" y="628650"/>
            <a:ext cx="4054475" cy="541655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5"/>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94214" name="Rectangle 6"/>
          <p:cNvSpPr>
            <a:spLocks noChangeArrowheads="1"/>
          </p:cNvSpPr>
          <p:nvPr/>
        </p:nvSpPr>
        <p:spPr bwMode="auto">
          <a:xfrm>
            <a:off x="1598613" y="3354388"/>
            <a:ext cx="3132137" cy="915987"/>
          </a:xfrm>
          <a:prstGeom prst="rect">
            <a:avLst/>
          </a:prstGeom>
          <a:noFill/>
          <a:ln w="9525">
            <a:noFill/>
            <a:miter lim="800000"/>
            <a:headEnd/>
            <a:tailEnd/>
          </a:ln>
          <a:effectLst/>
        </p:spPr>
        <p:txBody>
          <a:bodyPr anchor="ctr">
            <a:spAutoFit/>
          </a:bodyPr>
          <a:lstStyle/>
          <a:p>
            <a:pPr algn="ctr"/>
            <a:r>
              <a:rPr lang="es-MX" b="1">
                <a:latin typeface="Century Gothic" pitchFamily="34" charset="0"/>
              </a:rPr>
              <a:t>MANO, ANTEBRAZO, </a:t>
            </a:r>
            <a:r>
              <a:rPr lang="es-MX" b="1">
                <a:solidFill>
                  <a:srgbClr val="C2C2C2"/>
                </a:solidFill>
                <a:latin typeface="Century Gothic" pitchFamily="34" charset="0"/>
              </a:rPr>
              <a:t>HASTA  ANTES DEL PLIEGUE DEL CODO</a:t>
            </a:r>
            <a:endParaRPr lang="es-ES">
              <a:solidFill>
                <a:srgbClr val="C2C2C2"/>
              </a:solidFill>
              <a:latin typeface="Century Gothic" pitchFamily="34" charset="0"/>
            </a:endParaRPr>
          </a:p>
        </p:txBody>
      </p:sp>
      <p:sp>
        <p:nvSpPr>
          <p:cNvPr id="94215" name="Rectangle 7"/>
          <p:cNvSpPr>
            <a:spLocks noChangeArrowheads="1"/>
          </p:cNvSpPr>
          <p:nvPr/>
        </p:nvSpPr>
        <p:spPr bwMode="auto">
          <a:xfrm>
            <a:off x="0" y="1816100"/>
            <a:ext cx="6948488" cy="1006475"/>
          </a:xfrm>
          <a:prstGeom prst="rect">
            <a:avLst/>
          </a:prstGeom>
          <a:noFill/>
          <a:ln w="9525">
            <a:noFill/>
            <a:miter lim="800000"/>
            <a:headEnd/>
            <a:tailEnd/>
          </a:ln>
          <a:effectLst/>
        </p:spPr>
        <p:txBody>
          <a:bodyPr wrap="none" anchor="ctr">
            <a:spAutoFit/>
          </a:bodyPr>
          <a:lstStyle/>
          <a:p>
            <a:pPr algn="ctr"/>
            <a:r>
              <a:rPr lang="es-MX" sz="6000" b="1" u="sng">
                <a:solidFill>
                  <a:srgbClr val="979797"/>
                </a:solidFill>
                <a:latin typeface="Century Gothic" pitchFamily="34" charset="0"/>
              </a:rPr>
              <a:t>SEGUNDO TIEMPO</a:t>
            </a:r>
            <a:r>
              <a:rPr lang="es-ES" sz="6000" u="sng">
                <a:solidFill>
                  <a:srgbClr val="979797"/>
                </a:solidFill>
                <a:latin typeface="Century Gothic" pitchFamily="34" charset="0"/>
              </a:rPr>
              <a:t> </a:t>
            </a:r>
          </a:p>
        </p:txBody>
      </p:sp>
      <p:pic>
        <p:nvPicPr>
          <p:cNvPr id="94216" name="Picture 8" descr="20170711_175538 1"/>
          <p:cNvPicPr>
            <a:picLocks noChangeAspect="1" noChangeArrowheads="1"/>
          </p:cNvPicPr>
          <p:nvPr/>
        </p:nvPicPr>
        <p:blipFill>
          <a:blip r:embed="rId2"/>
          <a:srcRect/>
          <a:stretch>
            <a:fillRect/>
          </a:stretch>
        </p:blipFill>
        <p:spPr bwMode="auto">
          <a:xfrm>
            <a:off x="6838950" y="658813"/>
            <a:ext cx="4043363" cy="5400675"/>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20170711_182906"/>
          <p:cNvPicPr>
            <a:picLocks noChangeAspect="1" noChangeArrowheads="1"/>
          </p:cNvPicPr>
          <p:nvPr/>
        </p:nvPicPr>
        <p:blipFill>
          <a:blip r:embed="rId2"/>
          <a:srcRect/>
          <a:stretch>
            <a:fillRect/>
          </a:stretch>
        </p:blipFill>
        <p:spPr bwMode="auto">
          <a:xfrm>
            <a:off x="6824663" y="658813"/>
            <a:ext cx="4013200" cy="5391150"/>
          </a:xfrm>
          <a:prstGeom prst="rect">
            <a:avLst/>
          </a:prstGeom>
          <a:noFill/>
        </p:spPr>
      </p:pic>
      <p:sp>
        <p:nvSpPr>
          <p:cNvPr id="91141" name="Rectangle 5"/>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91142" name="Rectangle 6"/>
          <p:cNvSpPr>
            <a:spLocks noChangeArrowheads="1"/>
          </p:cNvSpPr>
          <p:nvPr/>
        </p:nvSpPr>
        <p:spPr bwMode="auto">
          <a:xfrm>
            <a:off x="1598613" y="3492500"/>
            <a:ext cx="3132137" cy="641350"/>
          </a:xfrm>
          <a:prstGeom prst="rect">
            <a:avLst/>
          </a:prstGeom>
          <a:noFill/>
          <a:ln w="9525">
            <a:noFill/>
            <a:miter lim="800000"/>
            <a:headEnd/>
            <a:tailEnd/>
          </a:ln>
          <a:effectLst/>
        </p:spPr>
        <p:txBody>
          <a:bodyPr anchor="ctr">
            <a:spAutoFit/>
          </a:bodyPr>
          <a:lstStyle/>
          <a:p>
            <a:pPr algn="ctr"/>
            <a:r>
              <a:rPr lang="es-MX" b="1">
                <a:latin typeface="Century Gothic" pitchFamily="34" charset="0"/>
              </a:rPr>
              <a:t>MANO Y TERCIO SUPERIOR DE ANTEBRAZO</a:t>
            </a:r>
            <a:endParaRPr lang="es-ES" b="1">
              <a:latin typeface="Century Gothic" pitchFamily="34" charset="0"/>
            </a:endParaRPr>
          </a:p>
        </p:txBody>
      </p:sp>
      <p:sp>
        <p:nvSpPr>
          <p:cNvPr id="91143" name="Rectangle 7"/>
          <p:cNvSpPr>
            <a:spLocks noChangeArrowheads="1"/>
          </p:cNvSpPr>
          <p:nvPr/>
        </p:nvSpPr>
        <p:spPr bwMode="auto">
          <a:xfrm>
            <a:off x="530225" y="1816100"/>
            <a:ext cx="5881688" cy="1006475"/>
          </a:xfrm>
          <a:prstGeom prst="rect">
            <a:avLst/>
          </a:prstGeom>
          <a:noFill/>
          <a:ln w="9525">
            <a:noFill/>
            <a:miter lim="800000"/>
            <a:headEnd/>
            <a:tailEnd/>
          </a:ln>
          <a:effectLst/>
        </p:spPr>
        <p:txBody>
          <a:bodyPr wrap="none" anchor="ctr">
            <a:spAutoFit/>
          </a:bodyPr>
          <a:lstStyle/>
          <a:p>
            <a:pPr algn="ctr"/>
            <a:r>
              <a:rPr lang="es-MX" sz="6000" b="1" u="sng">
                <a:solidFill>
                  <a:srgbClr val="979797"/>
                </a:solidFill>
                <a:latin typeface="Century Gothic" pitchFamily="34" charset="0"/>
              </a:rPr>
              <a:t>TERCER TIEMPO</a:t>
            </a:r>
            <a:r>
              <a:rPr lang="es-ES" sz="6000" u="sng">
                <a:solidFill>
                  <a:srgbClr val="979797"/>
                </a:solidFill>
                <a:latin typeface="Century Gothic"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ChangeArrowheads="1"/>
          </p:cNvSpPr>
          <p:nvPr/>
        </p:nvSpPr>
        <p:spPr bwMode="auto">
          <a:xfrm>
            <a:off x="2687638" y="1636713"/>
            <a:ext cx="6246812" cy="2647950"/>
          </a:xfrm>
          <a:prstGeom prst="rect">
            <a:avLst/>
          </a:prstGeom>
          <a:noFill/>
          <a:ln w="9525">
            <a:noFill/>
            <a:miter lim="800000"/>
            <a:headEnd/>
            <a:tailEnd/>
          </a:ln>
          <a:effectLst/>
        </p:spPr>
        <p:txBody>
          <a:bodyPr anchor="ctr">
            <a:spAutoFit/>
          </a:bodyPr>
          <a:lstStyle/>
          <a:p>
            <a:pPr algn="just"/>
            <a:r>
              <a:rPr lang="es-MX" sz="2400" b="1">
                <a:solidFill>
                  <a:schemeClr val="accent1"/>
                </a:solidFill>
                <a:latin typeface="Century Gothic" pitchFamily="34" charset="0"/>
              </a:rPr>
              <a:t>6.-</a:t>
            </a:r>
            <a:r>
              <a:rPr lang="es-MX" sz="2400" b="1">
                <a:latin typeface="Century Gothic" pitchFamily="34" charset="0"/>
              </a:rPr>
              <a:t> </a:t>
            </a:r>
            <a:r>
              <a:rPr lang="es-MX" sz="2400">
                <a:latin typeface="Century Gothic" pitchFamily="34" charset="0"/>
              </a:rPr>
              <a:t>UNA VEZ TERMINADO EL PRIMER TIEMPO DE LAVADO SE ENJUAGARA EN FORMA ALTERNA CADA EXTREMIDAD Y SE INICIARÁN LOS PASOS DESCRITOS EN LOS PUNTOS 3, 4 Y 5 PARA CADA EXTREMIDAD Y TIEMPO SIGUIENTE.</a:t>
            </a:r>
            <a:endParaRPr lang="es-ES" sz="2400">
              <a:latin typeface="Century Gothic" pitchFamily="34" charset="0"/>
            </a:endParaRPr>
          </a:p>
          <a:p>
            <a:pPr algn="just"/>
            <a:endParaRPr lang="es-MX" sz="2400">
              <a:latin typeface="Century Gothic"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idx="4294967295"/>
          </p:nvPr>
        </p:nvSpPr>
        <p:spPr bwMode="auto">
          <a:noFill/>
        </p:spPr>
        <p:txBody>
          <a:bodyPr wrap="square" numCol="1" anchorCtr="0" compatLnSpc="1">
            <a:prstTxWarp prst="textNoShape">
              <a:avLst/>
            </a:prstTxWarp>
          </a:bodyPr>
          <a:lstStyle/>
          <a:p>
            <a:r>
              <a:rPr lang="es-MX" sz="4400" b="1" cap="none" smtClean="0">
                <a:solidFill>
                  <a:srgbClr val="979797"/>
                </a:solidFill>
              </a:rPr>
              <a:t>SECADO DE MANOS</a:t>
            </a:r>
            <a:endParaRPr lang="es-ES" sz="4400" b="1" cap="none" smtClean="0">
              <a:solidFill>
                <a:srgbClr val="979797"/>
              </a:solidFill>
            </a:endParaRPr>
          </a:p>
        </p:txBody>
      </p:sp>
      <p:sp>
        <p:nvSpPr>
          <p:cNvPr id="66563" name="Rectangle 3"/>
          <p:cNvSpPr>
            <a:spLocks noGrp="1"/>
          </p:cNvSpPr>
          <p:nvPr>
            <p:ph type="body" idx="4294967295"/>
          </p:nvPr>
        </p:nvSpPr>
        <p:spPr>
          <a:xfrm>
            <a:off x="2417763" y="2520950"/>
            <a:ext cx="6111875" cy="2909888"/>
          </a:xfrm>
        </p:spPr>
        <p:txBody>
          <a:bodyPr/>
          <a:lstStyle/>
          <a:p>
            <a:pPr algn="ctr">
              <a:buFont typeface="Arial" charset="0"/>
              <a:buNone/>
            </a:pPr>
            <a:r>
              <a:rPr lang="es-MX" sz="2400" smtClean="0"/>
              <a:t>	LA ENFERMERA SE DIRIGE A QUIROFANOS SIN BAJAR LAS MANOS</a:t>
            </a:r>
            <a:endParaRPr lang="es-ES" sz="240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20170711_183317"/>
          <p:cNvPicPr>
            <a:picLocks noChangeAspect="1" noChangeArrowheads="1"/>
          </p:cNvPicPr>
          <p:nvPr/>
        </p:nvPicPr>
        <p:blipFill>
          <a:blip r:embed="rId2"/>
          <a:srcRect/>
          <a:stretch>
            <a:fillRect/>
          </a:stretch>
        </p:blipFill>
        <p:spPr bwMode="auto">
          <a:xfrm>
            <a:off x="1552575" y="704850"/>
            <a:ext cx="4010025" cy="5356225"/>
          </a:xfrm>
          <a:prstGeom prst="rect">
            <a:avLst/>
          </a:prstGeom>
          <a:noFill/>
        </p:spPr>
      </p:pic>
      <p:sp>
        <p:nvSpPr>
          <p:cNvPr id="78851" name="Text Box 3"/>
          <p:cNvSpPr txBox="1">
            <a:spLocks noChangeArrowheads="1"/>
          </p:cNvSpPr>
          <p:nvPr/>
        </p:nvSpPr>
        <p:spPr bwMode="auto">
          <a:xfrm>
            <a:off x="1501775" y="6094413"/>
            <a:ext cx="4095750" cy="517525"/>
          </a:xfrm>
          <a:prstGeom prst="rect">
            <a:avLst/>
          </a:prstGeom>
          <a:noFill/>
          <a:ln w="9525">
            <a:noFill/>
            <a:miter lim="800000"/>
            <a:headEnd/>
            <a:tailEnd/>
          </a:ln>
          <a:effectLst/>
        </p:spPr>
        <p:txBody>
          <a:bodyPr>
            <a:spAutoFit/>
          </a:bodyPr>
          <a:lstStyle/>
          <a:p>
            <a:pPr algn="ctr">
              <a:spcBef>
                <a:spcPct val="50000"/>
              </a:spcBef>
            </a:pPr>
            <a:r>
              <a:rPr lang="es-MX" sz="1400" b="1">
                <a:latin typeface="Century Gothic" pitchFamily="34" charset="0"/>
              </a:rPr>
              <a:t>TOMA LA TOALLA O COMPRESA SIN TOCAR LA MESA DE RIÑON Y EL BULTO QUIRURGICO</a:t>
            </a:r>
            <a:endParaRPr lang="es-ES" sz="1400" b="1">
              <a:latin typeface="Century Gothic" pitchFamily="34" charset="0"/>
            </a:endParaRPr>
          </a:p>
        </p:txBody>
      </p:sp>
      <p:pic>
        <p:nvPicPr>
          <p:cNvPr id="78852" name="Picture 4" descr="20170711_183327"/>
          <p:cNvPicPr>
            <a:picLocks noChangeAspect="1" noChangeArrowheads="1"/>
          </p:cNvPicPr>
          <p:nvPr/>
        </p:nvPicPr>
        <p:blipFill>
          <a:blip r:embed="rId3"/>
          <a:srcRect/>
          <a:stretch>
            <a:fillRect/>
          </a:stretch>
        </p:blipFill>
        <p:spPr bwMode="auto">
          <a:xfrm>
            <a:off x="6840538" y="636588"/>
            <a:ext cx="4048125" cy="5383212"/>
          </a:xfrm>
          <a:prstGeom prst="rect">
            <a:avLst/>
          </a:prstGeom>
          <a:noFill/>
        </p:spPr>
      </p:pic>
      <p:sp>
        <p:nvSpPr>
          <p:cNvPr id="78853" name="Text Box 5"/>
          <p:cNvSpPr txBox="1">
            <a:spLocks noChangeArrowheads="1"/>
          </p:cNvSpPr>
          <p:nvPr/>
        </p:nvSpPr>
        <p:spPr bwMode="auto">
          <a:xfrm>
            <a:off x="6767513" y="6094413"/>
            <a:ext cx="4148137" cy="517525"/>
          </a:xfrm>
          <a:prstGeom prst="rect">
            <a:avLst/>
          </a:prstGeom>
          <a:noFill/>
          <a:ln w="9525">
            <a:noFill/>
            <a:miter lim="800000"/>
            <a:headEnd/>
            <a:tailEnd/>
          </a:ln>
          <a:effectLst/>
        </p:spPr>
        <p:txBody>
          <a:bodyPr>
            <a:spAutoFit/>
          </a:bodyPr>
          <a:lstStyle/>
          <a:p>
            <a:pPr algn="ctr">
              <a:spcBef>
                <a:spcPct val="50000"/>
              </a:spcBef>
            </a:pPr>
            <a:r>
              <a:rPr lang="es-MX" sz="1400" b="1">
                <a:latin typeface="Century Gothic" pitchFamily="34" charset="0"/>
              </a:rPr>
              <a:t>COMIENZA EL SECADO DE ARRIBA HACIA ABAJO, EN AMBAS EXTREMIDADES</a:t>
            </a:r>
            <a:endParaRPr lang="es-ES" sz="1400" b="1">
              <a:latin typeface="Century Gothic" pitchFamily="34" charset="0"/>
            </a:endParaRPr>
          </a:p>
        </p:txBody>
      </p:sp>
      <p:sp>
        <p:nvSpPr>
          <p:cNvPr id="78856" name="Rectangle 8"/>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78857" name="Rectangle 9"/>
          <p:cNvSpPr>
            <a:spLocks noChangeArrowheads="1"/>
          </p:cNvSpPr>
          <p:nvPr/>
        </p:nvSpPr>
        <p:spPr bwMode="auto">
          <a:xfrm>
            <a:off x="15113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20170711_183415"/>
          <p:cNvPicPr>
            <a:picLocks noChangeAspect="1" noChangeArrowheads="1"/>
          </p:cNvPicPr>
          <p:nvPr/>
        </p:nvPicPr>
        <p:blipFill>
          <a:blip r:embed="rId2"/>
          <a:srcRect/>
          <a:stretch>
            <a:fillRect/>
          </a:stretch>
        </p:blipFill>
        <p:spPr bwMode="auto">
          <a:xfrm>
            <a:off x="4021138" y="620713"/>
            <a:ext cx="4100512" cy="5440362"/>
          </a:xfrm>
          <a:prstGeom prst="rect">
            <a:avLst/>
          </a:prstGeom>
          <a:noFill/>
        </p:spPr>
      </p:pic>
      <p:sp>
        <p:nvSpPr>
          <p:cNvPr id="92163" name="Rectangle 3"/>
          <p:cNvSpPr>
            <a:spLocks noChangeArrowheads="1"/>
          </p:cNvSpPr>
          <p:nvPr/>
        </p:nvSpPr>
        <p:spPr bwMode="auto">
          <a:xfrm>
            <a:off x="2560638" y="6119813"/>
            <a:ext cx="7772400" cy="641350"/>
          </a:xfrm>
          <a:prstGeom prst="rect">
            <a:avLst/>
          </a:prstGeom>
          <a:noFill/>
          <a:ln w="9525">
            <a:noFill/>
            <a:miter lim="800000"/>
            <a:headEnd/>
            <a:tailEnd/>
          </a:ln>
          <a:effectLst/>
        </p:spPr>
        <p:txBody>
          <a:bodyPr>
            <a:spAutoFit/>
          </a:bodyPr>
          <a:lstStyle/>
          <a:p>
            <a:pPr algn="ctr"/>
            <a:r>
              <a:rPr lang="es-MX" b="1">
                <a:latin typeface="Century Gothic" pitchFamily="34" charset="0"/>
              </a:rPr>
              <a:t>FINALIZANDO EL SECADO EN AMBAS ESTREMIDADES, SUELTA LA TOALLA O COMPRESA EN EL BOTE, SIN BAJAR LA EXTREMIDAD</a:t>
            </a:r>
            <a:endParaRPr lang="es-ES" b="1">
              <a:latin typeface="Century Gothic" pitchFamily="34" charset="0"/>
            </a:endParaRPr>
          </a:p>
        </p:txBody>
      </p:sp>
      <p:sp>
        <p:nvSpPr>
          <p:cNvPr id="92167" name="Rectangle 7"/>
          <p:cNvSpPr>
            <a:spLocks noChangeArrowheads="1"/>
          </p:cNvSpPr>
          <p:nvPr/>
        </p:nvSpPr>
        <p:spPr bwMode="auto">
          <a:xfrm>
            <a:off x="4038600" y="6477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idx="4294967295"/>
          </p:nvPr>
        </p:nvSpPr>
        <p:spPr bwMode="auto">
          <a:xfrm>
            <a:off x="1219200" y="3314700"/>
            <a:ext cx="10972800" cy="1143000"/>
          </a:xfrm>
          <a:noFill/>
        </p:spPr>
        <p:txBody>
          <a:bodyPr wrap="square" numCol="1" anchorCtr="0" compatLnSpc="1">
            <a:prstTxWarp prst="textNoShape">
              <a:avLst/>
            </a:prstTxWarp>
          </a:bodyPr>
          <a:lstStyle/>
          <a:p>
            <a:r>
              <a:rPr lang="es-MX" sz="8800" b="1" u="sng" cap="none" smtClean="0">
                <a:solidFill>
                  <a:srgbClr val="979797"/>
                </a:solidFill>
              </a:rPr>
              <a:t>GRACIAS</a:t>
            </a:r>
            <a:endParaRPr lang="es-ES" sz="8800" b="1" u="sng" cap="none" smtClean="0">
              <a:solidFill>
                <a:srgbClr val="979797"/>
              </a:solidFill>
            </a:endParaRPr>
          </a:p>
        </p:txBody>
      </p:sp>
      <p:sp>
        <p:nvSpPr>
          <p:cNvPr id="70659" name="Rectangle 3"/>
          <p:cNvSpPr>
            <a:spLocks noGrp="1"/>
          </p:cNvSpPr>
          <p:nvPr>
            <p:ph type="body" idx="4294967295"/>
          </p:nvPr>
        </p:nvSpPr>
        <p:spPr/>
        <p:txBody>
          <a:bodyPr/>
          <a:lstStyle/>
          <a:p>
            <a:pPr>
              <a:buFont typeface="Arial" charset="0"/>
              <a:buNone/>
            </a:pPr>
            <a:r>
              <a:rPr lang="es-MX" smtClean="0"/>
              <a:t>  </a:t>
            </a:r>
            <a:endParaRPr lang="es-ES"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idx="4294967295"/>
          </p:nvPr>
        </p:nvSpPr>
        <p:spPr bwMode="auto">
          <a:noFill/>
        </p:spPr>
        <p:txBody>
          <a:bodyPr wrap="square" numCol="1" anchorCtr="0" compatLnSpc="1">
            <a:prstTxWarp prst="textNoShape">
              <a:avLst/>
            </a:prstTxWarp>
          </a:bodyPr>
          <a:lstStyle/>
          <a:p>
            <a:r>
              <a:rPr lang="es-MX" cap="none" smtClean="0">
                <a:solidFill>
                  <a:srgbClr val="979797"/>
                </a:solidFill>
              </a:rPr>
              <a:t>ELABORADO POR:</a:t>
            </a:r>
            <a:endParaRPr lang="es-ES" cap="none" smtClean="0">
              <a:solidFill>
                <a:srgbClr val="979797"/>
              </a:solidFill>
            </a:endParaRPr>
          </a:p>
        </p:txBody>
      </p:sp>
      <p:sp>
        <p:nvSpPr>
          <p:cNvPr id="71683" name="Rectangle 3"/>
          <p:cNvSpPr>
            <a:spLocks noGrp="1"/>
          </p:cNvSpPr>
          <p:nvPr>
            <p:ph type="body" idx="4294967295"/>
          </p:nvPr>
        </p:nvSpPr>
        <p:spPr/>
        <p:txBody>
          <a:bodyPr/>
          <a:lstStyle/>
          <a:p>
            <a:r>
              <a:rPr lang="es-MX" smtClean="0"/>
              <a:t>DR. Miguel Pérez Nuño</a:t>
            </a:r>
          </a:p>
          <a:p>
            <a:r>
              <a:rPr lang="es-MX" smtClean="0"/>
              <a:t>Enf. Génesis Erandy Ayon Cordero</a:t>
            </a:r>
          </a:p>
          <a:p>
            <a:r>
              <a:rPr lang="es-MX" smtClean="0"/>
              <a:t>Enf. Ana Gabriela Ontiveros Velazquez</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descr="GetReferenceAttachment?attachmentId=AQMkADAwATYwMAItZWIxYS0wOGE1LTAwAi0wMAoARgAAA2TQTfKlSDtLm5f%2BneHJUmsHAOLtLY0fDAVGvoaTpZPOJugAAAIBDAAAAOLtLY0fDAVGvoaTpZPOJugAAZzVDHYAAAABEgAQAE5DdlnEb85Mk0QJKDqkxJM%3D&amp;location=https%3A%2F%2F1drv"/>
          <p:cNvSpPr>
            <a:spLocks noChangeAspect="1" noChangeArrowheads="1"/>
          </p:cNvSpPr>
          <p:nvPr/>
        </p:nvSpPr>
        <p:spPr bwMode="auto">
          <a:xfrm>
            <a:off x="6369050" y="4227513"/>
            <a:ext cx="312738" cy="234950"/>
          </a:xfrm>
          <a:prstGeom prst="rect">
            <a:avLst/>
          </a:prstGeom>
          <a:noFill/>
        </p:spPr>
        <p:txBody>
          <a:bodyPr/>
          <a:lstStyle/>
          <a:p>
            <a:endParaRPr lang="es-MX"/>
          </a:p>
        </p:txBody>
      </p:sp>
      <p:sp>
        <p:nvSpPr>
          <p:cNvPr id="74755" name="AutoShape 3" descr="GetReferenceAttachment?attachmentId=AQMkADAwATYwMAItZWIxYS0wOGE1LTAwAi0wMAoARgAAA2TQTfKlSDtLm5f%2BneHJUmsHAOLtLY0fDAVGvoaTpZPOJugAAAIBDAAAAOLtLY0fDAVGvoaTpZPOJugAAZzVDHYAAAABEgAQAE5DdlnEb85Mk0QJKDqkxJM%3D&amp;location=https%3A%2F%2F1drv"/>
          <p:cNvSpPr>
            <a:spLocks noChangeAspect="1" noChangeArrowheads="1"/>
          </p:cNvSpPr>
          <p:nvPr/>
        </p:nvSpPr>
        <p:spPr bwMode="auto">
          <a:xfrm>
            <a:off x="6369050" y="4227513"/>
            <a:ext cx="312738" cy="234950"/>
          </a:xfrm>
          <a:prstGeom prst="rect">
            <a:avLst/>
          </a:prstGeom>
          <a:noFill/>
        </p:spPr>
        <p:txBody>
          <a:bodyPr/>
          <a:lstStyle/>
          <a:p>
            <a:endParaRPr lang="es-MX"/>
          </a:p>
        </p:txBody>
      </p:sp>
      <p:sp>
        <p:nvSpPr>
          <p:cNvPr id="74756" name="AutoShape 4" descr="GetReferenceAttachment?attachmentId=AQMkADAwATYwMAItZWIxYS0wOGE1LTAwAi0wMAoARgAAA2TQTfKlSDtLm5f%2BneHJUmsHAOLtLY0fDAVGvoaTpZPOJugAAAIBDAAAAOLtLY0fDAVGvoaTpZPOJugAAZzVDHYAAAABEgAQAE5DdlnEb85Mk0QJKDqkxJM%3D&amp;location=https%3A%2F%2F1drv"/>
          <p:cNvSpPr>
            <a:spLocks noChangeAspect="1" noChangeArrowheads="1"/>
          </p:cNvSpPr>
          <p:nvPr/>
        </p:nvSpPr>
        <p:spPr bwMode="auto">
          <a:xfrm>
            <a:off x="6380163" y="4235450"/>
            <a:ext cx="312737" cy="234950"/>
          </a:xfrm>
          <a:prstGeom prst="rect">
            <a:avLst/>
          </a:prstGeom>
          <a:noFill/>
        </p:spPr>
        <p:txBody>
          <a:bodyPr/>
          <a:lstStyle/>
          <a:p>
            <a:endParaRPr lang="es-MX"/>
          </a:p>
        </p:txBody>
      </p:sp>
      <p:pic>
        <p:nvPicPr>
          <p:cNvPr id="74757" name="Picture 5" descr="20170711_174235 1"/>
          <p:cNvPicPr>
            <a:picLocks noChangeAspect="1" noChangeArrowheads="1"/>
          </p:cNvPicPr>
          <p:nvPr/>
        </p:nvPicPr>
        <p:blipFill>
          <a:blip r:embed="rId2"/>
          <a:srcRect/>
          <a:stretch>
            <a:fillRect/>
          </a:stretch>
        </p:blipFill>
        <p:spPr bwMode="auto">
          <a:xfrm>
            <a:off x="1030288" y="1966913"/>
            <a:ext cx="2792412" cy="2500312"/>
          </a:xfrm>
          <a:prstGeom prst="rect">
            <a:avLst/>
          </a:prstGeom>
          <a:noFill/>
        </p:spPr>
      </p:pic>
      <p:sp>
        <p:nvSpPr>
          <p:cNvPr id="74758" name="Text Box 6"/>
          <p:cNvSpPr txBox="1">
            <a:spLocks noChangeArrowheads="1"/>
          </p:cNvSpPr>
          <p:nvPr/>
        </p:nvSpPr>
        <p:spPr bwMode="auto">
          <a:xfrm>
            <a:off x="1146175" y="4929188"/>
            <a:ext cx="6007100" cy="641350"/>
          </a:xfrm>
          <a:prstGeom prst="rect">
            <a:avLst/>
          </a:prstGeom>
          <a:noFill/>
          <a:ln w="9525">
            <a:noFill/>
            <a:miter lim="800000"/>
            <a:headEnd/>
            <a:tailEnd/>
          </a:ln>
          <a:effectLst/>
        </p:spPr>
        <p:txBody>
          <a:bodyPr>
            <a:spAutoFit/>
          </a:bodyPr>
          <a:lstStyle/>
          <a:p>
            <a:pPr algn="ctr">
              <a:spcBef>
                <a:spcPct val="50000"/>
              </a:spcBef>
            </a:pPr>
            <a:r>
              <a:rPr lang="es-MX">
                <a:latin typeface="Century Gothic" pitchFamily="34" charset="0"/>
              </a:rPr>
              <a:t>DEBERA RETIRARSE TODAS </a:t>
            </a:r>
            <a:r>
              <a:rPr lang="es-MX"/>
              <a:t>LAS ALHAJAS Y </a:t>
            </a:r>
            <a:r>
              <a:rPr lang="es-MX">
                <a:latin typeface="Century Gothic" pitchFamily="34" charset="0"/>
              </a:rPr>
              <a:t>LAS PRENDAS DE MANOS Y MUÑECAS</a:t>
            </a:r>
            <a:endParaRPr lang="es-ES">
              <a:latin typeface="Century Gothic" pitchFamily="34" charset="0"/>
            </a:endParaRPr>
          </a:p>
        </p:txBody>
      </p:sp>
      <p:pic>
        <p:nvPicPr>
          <p:cNvPr id="74759" name="Picture 7" descr="20170711_174259 1"/>
          <p:cNvPicPr>
            <a:picLocks noChangeAspect="1" noChangeArrowheads="1"/>
          </p:cNvPicPr>
          <p:nvPr/>
        </p:nvPicPr>
        <p:blipFill>
          <a:blip r:embed="rId3"/>
          <a:srcRect/>
          <a:stretch>
            <a:fillRect/>
          </a:stretch>
        </p:blipFill>
        <p:spPr bwMode="auto">
          <a:xfrm>
            <a:off x="4733925" y="1965325"/>
            <a:ext cx="2792413" cy="2492375"/>
          </a:xfrm>
          <a:prstGeom prst="rect">
            <a:avLst/>
          </a:prstGeom>
          <a:noFill/>
        </p:spPr>
      </p:pic>
      <p:sp>
        <p:nvSpPr>
          <p:cNvPr id="74760" name="Text Box 8"/>
          <p:cNvSpPr txBox="1">
            <a:spLocks noChangeArrowheads="1"/>
          </p:cNvSpPr>
          <p:nvPr/>
        </p:nvSpPr>
        <p:spPr bwMode="auto">
          <a:xfrm>
            <a:off x="4505325" y="703263"/>
            <a:ext cx="6772275" cy="519112"/>
          </a:xfrm>
          <a:prstGeom prst="rect">
            <a:avLst/>
          </a:prstGeom>
          <a:noFill/>
          <a:ln w="9525">
            <a:noFill/>
            <a:miter lim="800000"/>
            <a:headEnd/>
            <a:tailEnd/>
          </a:ln>
          <a:effectLst/>
        </p:spPr>
        <p:txBody>
          <a:bodyPr>
            <a:spAutoFit/>
          </a:bodyPr>
          <a:lstStyle/>
          <a:p>
            <a:pPr algn="r" defTabSz="914400">
              <a:spcBef>
                <a:spcPct val="50000"/>
              </a:spcBef>
            </a:pPr>
            <a:r>
              <a:rPr lang="es-MX" sz="2800" b="1">
                <a:solidFill>
                  <a:schemeClr val="accent1"/>
                </a:solidFill>
                <a:latin typeface="Century Gothic" pitchFamily="34" charset="0"/>
              </a:rPr>
              <a:t>. . . ANTES DE COMENZAR!!!</a:t>
            </a:r>
            <a:endParaRPr lang="es-ES" sz="2800" b="1">
              <a:solidFill>
                <a:schemeClr val="accent1"/>
              </a:solidFill>
              <a:latin typeface="Century Gothic" pitchFamily="34" charset="0"/>
            </a:endParaRPr>
          </a:p>
        </p:txBody>
      </p:sp>
      <p:pic>
        <p:nvPicPr>
          <p:cNvPr id="74761" name="Picture 9" descr="20170711_182556 1"/>
          <p:cNvPicPr>
            <a:picLocks noChangeAspect="1" noChangeArrowheads="1"/>
          </p:cNvPicPr>
          <p:nvPr/>
        </p:nvPicPr>
        <p:blipFill>
          <a:blip r:embed="rId4"/>
          <a:srcRect/>
          <a:stretch>
            <a:fillRect/>
          </a:stretch>
        </p:blipFill>
        <p:spPr bwMode="auto">
          <a:xfrm>
            <a:off x="8418513" y="1941513"/>
            <a:ext cx="2781300" cy="2508250"/>
          </a:xfrm>
          <a:prstGeom prst="rect">
            <a:avLst/>
          </a:prstGeom>
          <a:noFill/>
        </p:spPr>
      </p:pic>
      <p:sp>
        <p:nvSpPr>
          <p:cNvPr id="74762" name="Text Box 10"/>
          <p:cNvSpPr txBox="1">
            <a:spLocks noChangeArrowheads="1"/>
          </p:cNvSpPr>
          <p:nvPr/>
        </p:nvSpPr>
        <p:spPr bwMode="auto">
          <a:xfrm>
            <a:off x="8518525" y="4862513"/>
            <a:ext cx="2776538" cy="915987"/>
          </a:xfrm>
          <a:prstGeom prst="rect">
            <a:avLst/>
          </a:prstGeom>
          <a:noFill/>
          <a:ln w="9525">
            <a:noFill/>
            <a:miter lim="800000"/>
            <a:headEnd/>
            <a:tailEnd/>
          </a:ln>
          <a:effectLst/>
        </p:spPr>
        <p:txBody>
          <a:bodyPr>
            <a:spAutoFit/>
          </a:bodyPr>
          <a:lstStyle/>
          <a:p>
            <a:pPr algn="ctr">
              <a:spcBef>
                <a:spcPct val="50000"/>
              </a:spcBef>
            </a:pPr>
            <a:r>
              <a:rPr lang="es-MX">
                <a:latin typeface="Century Gothic" pitchFamily="34" charset="0"/>
              </a:rPr>
              <a:t>DEBERA REMANGARSE LAS MANGAS DE SU FILIPINA QUIRURGICA</a:t>
            </a:r>
            <a:endParaRPr lang="es-ES">
              <a:latin typeface="Century Gothic" pitchFamily="34" charset="0"/>
            </a:endParaRPr>
          </a:p>
        </p:txBody>
      </p:sp>
      <p:sp>
        <p:nvSpPr>
          <p:cNvPr id="74767" name="Rectangle 15"/>
          <p:cNvSpPr>
            <a:spLocks noChangeArrowheads="1"/>
          </p:cNvSpPr>
          <p:nvPr/>
        </p:nvSpPr>
        <p:spPr bwMode="auto">
          <a:xfrm>
            <a:off x="1054100" y="1968500"/>
            <a:ext cx="2768600" cy="2527300"/>
          </a:xfrm>
          <a:prstGeom prst="rect">
            <a:avLst/>
          </a:prstGeom>
          <a:noFill/>
          <a:ln w="76200">
            <a:solidFill>
              <a:schemeClr val="accent1"/>
            </a:solidFill>
            <a:miter lim="800000"/>
            <a:headEnd/>
            <a:tailEnd/>
          </a:ln>
          <a:effectLst/>
        </p:spPr>
        <p:txBody>
          <a:bodyPr wrap="none" anchor="ctr"/>
          <a:lstStyle/>
          <a:p>
            <a:endParaRPr lang="es-MX"/>
          </a:p>
        </p:txBody>
      </p:sp>
      <p:sp>
        <p:nvSpPr>
          <p:cNvPr id="74768" name="Rectangle 16"/>
          <p:cNvSpPr>
            <a:spLocks noChangeArrowheads="1"/>
          </p:cNvSpPr>
          <p:nvPr/>
        </p:nvSpPr>
        <p:spPr bwMode="auto">
          <a:xfrm>
            <a:off x="4724400" y="1968500"/>
            <a:ext cx="2768600" cy="2527300"/>
          </a:xfrm>
          <a:prstGeom prst="rect">
            <a:avLst/>
          </a:prstGeom>
          <a:noFill/>
          <a:ln w="76200">
            <a:solidFill>
              <a:schemeClr val="accent1"/>
            </a:solidFill>
            <a:miter lim="800000"/>
            <a:headEnd/>
            <a:tailEnd/>
          </a:ln>
          <a:effectLst/>
        </p:spPr>
        <p:txBody>
          <a:bodyPr wrap="none" anchor="ctr"/>
          <a:lstStyle/>
          <a:p>
            <a:endParaRPr lang="es-MX"/>
          </a:p>
        </p:txBody>
      </p:sp>
      <p:sp>
        <p:nvSpPr>
          <p:cNvPr id="74769" name="Rectangle 17"/>
          <p:cNvSpPr>
            <a:spLocks noChangeArrowheads="1"/>
          </p:cNvSpPr>
          <p:nvPr/>
        </p:nvSpPr>
        <p:spPr bwMode="auto">
          <a:xfrm>
            <a:off x="8407400" y="1968500"/>
            <a:ext cx="2768600" cy="2527300"/>
          </a:xfrm>
          <a:prstGeom prst="rect">
            <a:avLst/>
          </a:prstGeom>
          <a:noFill/>
          <a:ln w="76200">
            <a:solidFill>
              <a:schemeClr val="accent1"/>
            </a:solidFill>
            <a:miter lim="800000"/>
            <a:headEnd/>
            <a:tailEnd/>
          </a:ln>
          <a:effectLst/>
        </p:spPr>
        <p:txBody>
          <a:bodyPr wrap="none" anchor="ctr"/>
          <a:lstStyle/>
          <a:p>
            <a:endParaRPr lang="es-MX"/>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2382838"/>
            <a:ext cx="12192000" cy="1555750"/>
          </a:xfrm>
          <a:prstGeom prst="rect">
            <a:avLst/>
          </a:prstGeom>
          <a:noFill/>
          <a:ln w="9525">
            <a:noFill/>
            <a:miter lim="800000"/>
            <a:headEnd/>
            <a:tailEnd/>
          </a:ln>
          <a:effectLst/>
        </p:spPr>
        <p:txBody>
          <a:bodyPr>
            <a:spAutoFit/>
          </a:bodyPr>
          <a:lstStyle/>
          <a:p>
            <a:pPr algn="ctr">
              <a:spcBef>
                <a:spcPct val="50000"/>
              </a:spcBef>
            </a:pPr>
            <a:r>
              <a:rPr lang="es-MX" sz="9600" b="1">
                <a:solidFill>
                  <a:schemeClr val="accent1"/>
                </a:solidFill>
              </a:rPr>
              <a:t>TÉCNICA</a:t>
            </a:r>
            <a:endParaRPr lang="es-ES" sz="9600">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0170711_182610 1"/>
          <p:cNvPicPr>
            <a:picLocks noChangeAspect="1" noChangeArrowheads="1"/>
          </p:cNvPicPr>
          <p:nvPr/>
        </p:nvPicPr>
        <p:blipFill>
          <a:blip r:embed="rId2"/>
          <a:srcRect/>
          <a:stretch>
            <a:fillRect/>
          </a:stretch>
        </p:blipFill>
        <p:spPr bwMode="auto">
          <a:xfrm>
            <a:off x="6804025" y="658813"/>
            <a:ext cx="4087813" cy="5383212"/>
          </a:xfrm>
          <a:prstGeom prst="rect">
            <a:avLst/>
          </a:prstGeom>
          <a:noFill/>
        </p:spPr>
      </p:pic>
      <p:sp>
        <p:nvSpPr>
          <p:cNvPr id="22531" name="Rectangle 3"/>
          <p:cNvSpPr>
            <a:spLocks noChangeArrowheads="1"/>
          </p:cNvSpPr>
          <p:nvPr/>
        </p:nvSpPr>
        <p:spPr bwMode="auto">
          <a:xfrm>
            <a:off x="1169988" y="2141538"/>
            <a:ext cx="3995737" cy="2838450"/>
          </a:xfrm>
          <a:prstGeom prst="rect">
            <a:avLst/>
          </a:prstGeom>
          <a:noFill/>
          <a:ln w="9525">
            <a:noFill/>
            <a:miter lim="800000"/>
            <a:headEnd/>
            <a:tailEnd/>
          </a:ln>
          <a:effectLst/>
        </p:spPr>
        <p:txBody>
          <a:bodyPr anchor="ctr">
            <a:spAutoFit/>
          </a:bodyPr>
          <a:lstStyle/>
          <a:p>
            <a:pPr algn="ctr"/>
            <a:r>
              <a:rPr lang="es-MX" b="1">
                <a:solidFill>
                  <a:schemeClr val="accent1"/>
                </a:solidFill>
                <a:latin typeface="Century Gothic" pitchFamily="34" charset="0"/>
              </a:rPr>
              <a:t>1.-</a:t>
            </a:r>
            <a:r>
              <a:rPr lang="es-MX">
                <a:latin typeface="Century Gothic" pitchFamily="34" charset="0"/>
              </a:rPr>
              <a:t> SE INICIA EL LAVADO CON UN ASEO GENERAL DE MANOS Y ANTEBRAZOS HASTA  5 CMS. ARRIBA DEL CODO (SIN CEPILLO).</a:t>
            </a:r>
          </a:p>
          <a:p>
            <a:pPr algn="ctr"/>
            <a:endParaRPr lang="es-MX">
              <a:latin typeface="Century Gothic" pitchFamily="34" charset="0"/>
            </a:endParaRPr>
          </a:p>
          <a:p>
            <a:pPr algn="ctr"/>
            <a:endParaRPr lang="es-MX">
              <a:latin typeface="Century Gothic" pitchFamily="34" charset="0"/>
            </a:endParaRPr>
          </a:p>
          <a:p>
            <a:pPr algn="ctr"/>
            <a:endParaRPr lang="es-MX">
              <a:latin typeface="Century Gothic" pitchFamily="34" charset="0"/>
            </a:endParaRPr>
          </a:p>
          <a:p>
            <a:pPr algn="ctr"/>
            <a:endParaRPr lang="es-MX">
              <a:latin typeface="Century Gothic" pitchFamily="34" charset="0"/>
            </a:endParaRPr>
          </a:p>
          <a:p>
            <a:pPr algn="ctr"/>
            <a:r>
              <a:rPr lang="es-MX" b="1">
                <a:solidFill>
                  <a:schemeClr val="accent1"/>
                </a:solidFill>
                <a:latin typeface="Century Gothic" pitchFamily="34" charset="0"/>
              </a:rPr>
              <a:t> 2.-</a:t>
            </a:r>
            <a:r>
              <a:rPr lang="es-MX">
                <a:latin typeface="Century Gothic" pitchFamily="34" charset="0"/>
              </a:rPr>
              <a:t> SE ENJUAGAN LAS MANOS Y SE TOMA EL CEPILLO </a:t>
            </a:r>
          </a:p>
        </p:txBody>
      </p:sp>
      <p:sp>
        <p:nvSpPr>
          <p:cNvPr id="22532" name="Rectangle 4"/>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20170711_182646 1"/>
          <p:cNvPicPr>
            <a:picLocks noChangeAspect="1" noChangeArrowheads="1"/>
          </p:cNvPicPr>
          <p:nvPr/>
        </p:nvPicPr>
        <p:blipFill>
          <a:blip r:embed="rId2"/>
          <a:srcRect/>
          <a:stretch>
            <a:fillRect/>
          </a:stretch>
        </p:blipFill>
        <p:spPr bwMode="auto">
          <a:xfrm>
            <a:off x="6832600" y="657225"/>
            <a:ext cx="4057650" cy="5419725"/>
          </a:xfrm>
          <a:prstGeom prst="rect">
            <a:avLst/>
          </a:prstGeom>
          <a:noFill/>
        </p:spPr>
      </p:pic>
      <p:sp>
        <p:nvSpPr>
          <p:cNvPr id="75779" name="Rectangle 3"/>
          <p:cNvSpPr>
            <a:spLocks noChangeArrowheads="1"/>
          </p:cNvSpPr>
          <p:nvPr/>
        </p:nvSpPr>
        <p:spPr bwMode="auto">
          <a:xfrm>
            <a:off x="1206500" y="2109788"/>
            <a:ext cx="3760788" cy="2838450"/>
          </a:xfrm>
          <a:prstGeom prst="rect">
            <a:avLst/>
          </a:prstGeom>
          <a:noFill/>
          <a:ln w="9525">
            <a:noFill/>
            <a:miter lim="800000"/>
            <a:headEnd/>
            <a:tailEnd/>
          </a:ln>
          <a:effectLst/>
        </p:spPr>
        <p:txBody>
          <a:bodyPr anchor="ctr">
            <a:spAutoFit/>
          </a:bodyPr>
          <a:lstStyle/>
          <a:p>
            <a:pPr algn="ctr"/>
            <a:r>
              <a:rPr lang="es-MX" b="1">
                <a:solidFill>
                  <a:schemeClr val="accent1"/>
                </a:solidFill>
                <a:latin typeface="Century Gothic" pitchFamily="34" charset="0"/>
              </a:rPr>
              <a:t>3.-</a:t>
            </a:r>
            <a:r>
              <a:rPr lang="es-MX">
                <a:latin typeface="Century Gothic" pitchFamily="34" charset="0"/>
              </a:rPr>
              <a:t> SE DEPOSITA SUFICIENTE ANTISÉPTICO EN LA PALMA DE LA MANO,(SIEMPRE Y CUANDO EL CEPILLO NO LO CONTENGA), FRICCIONANDO CON EL CEPILLO PARA OBTENER SUFICIENTE ESPUMA Y PERMITA UNA ADECUADA DISTRIBUCIÓN DEL ANTISÉPTICO EN LA EXTREMIDAD.</a:t>
            </a:r>
          </a:p>
        </p:txBody>
      </p:sp>
      <p:sp>
        <p:nvSpPr>
          <p:cNvPr id="75780" name="Rectangle 4"/>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278563" y="1798638"/>
            <a:ext cx="4943475" cy="2327275"/>
          </a:xfrm>
          <a:prstGeom prst="rect">
            <a:avLst/>
          </a:prstGeom>
          <a:noFill/>
          <a:ln w="38100">
            <a:solidFill>
              <a:srgbClr val="979797"/>
            </a:solidFill>
            <a:miter lim="800000"/>
            <a:headEnd/>
            <a:tailEnd/>
          </a:ln>
          <a:effectLst/>
        </p:spPr>
        <p:txBody>
          <a:bodyPr anchor="ctr">
            <a:spAutoFit/>
          </a:bodyPr>
          <a:lstStyle/>
          <a:p>
            <a:pPr algn="just"/>
            <a:r>
              <a:rPr lang="es-MX" b="1">
                <a:solidFill>
                  <a:schemeClr val="accent1"/>
                </a:solidFill>
                <a:latin typeface="Century Gothic" pitchFamily="34" charset="0"/>
              </a:rPr>
              <a:t>4.-</a:t>
            </a:r>
            <a:r>
              <a:rPr lang="es-MX">
                <a:latin typeface="Century Gothic" pitchFamily="34" charset="0"/>
              </a:rPr>
              <a:t> EL CEPILLADO DEBERÁ SEGUIR SIEMPRE UN ORDEN DETERMINADO, DE MANERA TAL QUE NO SE DEJE NINGUNA ÁREA SIN CEPILLAR, INICIANDO SIEMPRE EN LAS REGIONES MÁS DISTALES HACIA LAS MÁS PROXIMALES, CON MOVIMIENTOS RECTOS, PREFERENTEMENTE UNIDIRECCIONALES. </a:t>
            </a:r>
          </a:p>
          <a:p>
            <a:pPr algn="just"/>
            <a:r>
              <a:rPr lang="es-MX">
                <a:latin typeface="Century Gothic" pitchFamily="34" charset="0"/>
              </a:rPr>
              <a:t>SE SUGIERE SEGUIR EL SIGUIENTE ESQUEMA:</a:t>
            </a:r>
          </a:p>
        </p:txBody>
      </p:sp>
      <p:pic>
        <p:nvPicPr>
          <p:cNvPr id="43012" name="Picture 4" descr="Imagen relacionada"/>
          <p:cNvPicPr>
            <a:picLocks noChangeAspect="1" noChangeArrowheads="1"/>
          </p:cNvPicPr>
          <p:nvPr/>
        </p:nvPicPr>
        <p:blipFill>
          <a:blip r:embed="rId2"/>
          <a:srcRect/>
          <a:stretch>
            <a:fillRect/>
          </a:stretch>
        </p:blipFill>
        <p:spPr bwMode="auto">
          <a:xfrm>
            <a:off x="1012825" y="1600200"/>
            <a:ext cx="4818063" cy="2705100"/>
          </a:xfrm>
          <a:prstGeom prst="rect">
            <a:avLst/>
          </a:prstGeom>
          <a:noFill/>
        </p:spPr>
      </p:pic>
      <p:sp>
        <p:nvSpPr>
          <p:cNvPr id="43013" name="Rectangle 5"/>
          <p:cNvSpPr>
            <a:spLocks noChangeArrowheads="1"/>
          </p:cNvSpPr>
          <p:nvPr/>
        </p:nvSpPr>
        <p:spPr bwMode="auto">
          <a:xfrm>
            <a:off x="1003300" y="1587500"/>
            <a:ext cx="4838700" cy="2755900"/>
          </a:xfrm>
          <a:prstGeom prst="rect">
            <a:avLst/>
          </a:prstGeom>
          <a:noFill/>
          <a:ln w="76200">
            <a:solidFill>
              <a:schemeClr val="accent1"/>
            </a:solidFill>
            <a:miter lim="800000"/>
            <a:headEnd/>
            <a:tailEnd/>
          </a:ln>
          <a:effectLst/>
        </p:spPr>
        <p:txBody>
          <a:bodyPr wrap="none" anchor="ctr"/>
          <a:lstStyle/>
          <a:p>
            <a:endParaRPr lang="es-MX"/>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20170711_174748 1"/>
          <p:cNvPicPr>
            <a:picLocks noChangeAspect="1" noChangeArrowheads="1"/>
          </p:cNvPicPr>
          <p:nvPr/>
        </p:nvPicPr>
        <p:blipFill>
          <a:blip r:embed="rId2"/>
          <a:srcRect/>
          <a:stretch>
            <a:fillRect/>
          </a:stretch>
        </p:blipFill>
        <p:spPr bwMode="auto">
          <a:xfrm>
            <a:off x="1582738" y="1438275"/>
            <a:ext cx="4783137" cy="3808413"/>
          </a:xfrm>
          <a:prstGeom prst="rect">
            <a:avLst/>
          </a:prstGeom>
          <a:noFill/>
        </p:spPr>
      </p:pic>
      <p:sp>
        <p:nvSpPr>
          <p:cNvPr id="82947" name="Rectangle 3"/>
          <p:cNvSpPr>
            <a:spLocks noChangeArrowheads="1"/>
          </p:cNvSpPr>
          <p:nvPr/>
        </p:nvSpPr>
        <p:spPr bwMode="auto">
          <a:xfrm>
            <a:off x="2332038" y="5748338"/>
            <a:ext cx="2233612" cy="366712"/>
          </a:xfrm>
          <a:prstGeom prst="rect">
            <a:avLst/>
          </a:prstGeom>
          <a:noFill/>
          <a:ln w="9525">
            <a:noFill/>
            <a:miter lim="800000"/>
            <a:headEnd/>
            <a:tailEnd/>
          </a:ln>
          <a:effectLst/>
        </p:spPr>
        <p:txBody>
          <a:bodyPr wrap="none" anchor="ctr">
            <a:spAutoFit/>
          </a:bodyPr>
          <a:lstStyle/>
          <a:p>
            <a:r>
              <a:rPr lang="es-MX" b="1">
                <a:latin typeface="Century Gothic" pitchFamily="34" charset="0"/>
              </a:rPr>
              <a:t>PUNTAS DE DEDOS</a:t>
            </a:r>
            <a:r>
              <a:rPr lang="es-ES">
                <a:latin typeface="Century Gothic" pitchFamily="34" charset="0"/>
              </a:rPr>
              <a:t> </a:t>
            </a:r>
          </a:p>
        </p:txBody>
      </p:sp>
      <p:pic>
        <p:nvPicPr>
          <p:cNvPr id="82948" name="Picture 4" descr="20170711_182658 1"/>
          <p:cNvPicPr>
            <a:picLocks noChangeAspect="1" noChangeArrowheads="1"/>
          </p:cNvPicPr>
          <p:nvPr/>
        </p:nvPicPr>
        <p:blipFill>
          <a:blip r:embed="rId3"/>
          <a:srcRect/>
          <a:stretch>
            <a:fillRect/>
          </a:stretch>
        </p:blipFill>
        <p:spPr bwMode="auto">
          <a:xfrm>
            <a:off x="7497763" y="673100"/>
            <a:ext cx="4098925" cy="5472113"/>
          </a:xfrm>
          <a:prstGeom prst="rect">
            <a:avLst/>
          </a:prstGeom>
          <a:noFill/>
        </p:spPr>
      </p:pic>
      <p:sp>
        <p:nvSpPr>
          <p:cNvPr id="82949" name="Rectangle 5"/>
          <p:cNvSpPr>
            <a:spLocks noChangeArrowheads="1"/>
          </p:cNvSpPr>
          <p:nvPr/>
        </p:nvSpPr>
        <p:spPr bwMode="auto">
          <a:xfrm>
            <a:off x="7834313" y="6276975"/>
            <a:ext cx="3895725" cy="366713"/>
          </a:xfrm>
          <a:prstGeom prst="rect">
            <a:avLst/>
          </a:prstGeom>
          <a:noFill/>
          <a:ln w="9525">
            <a:noFill/>
            <a:miter lim="800000"/>
            <a:headEnd/>
            <a:tailEnd/>
          </a:ln>
          <a:effectLst/>
        </p:spPr>
        <p:txBody>
          <a:bodyPr anchor="ctr">
            <a:spAutoFit/>
          </a:bodyPr>
          <a:lstStyle/>
          <a:p>
            <a:r>
              <a:rPr lang="es-MX" b="1">
                <a:latin typeface="Century Gothic" pitchFamily="34" charset="0"/>
              </a:rPr>
              <a:t>UÑAS Y PLIEGUES UNGUEALES.</a:t>
            </a:r>
            <a:r>
              <a:rPr lang="es-ES">
                <a:latin typeface="Century Gothic" pitchFamily="34" charset="0"/>
              </a:rPr>
              <a:t>  </a:t>
            </a:r>
          </a:p>
        </p:txBody>
      </p:sp>
      <p:sp>
        <p:nvSpPr>
          <p:cNvPr id="82950" name="Rectangle 6"/>
          <p:cNvSpPr>
            <a:spLocks noChangeArrowheads="1"/>
          </p:cNvSpPr>
          <p:nvPr/>
        </p:nvSpPr>
        <p:spPr bwMode="auto">
          <a:xfrm>
            <a:off x="1549400" y="1422400"/>
            <a:ext cx="4826000" cy="3797300"/>
          </a:xfrm>
          <a:prstGeom prst="rect">
            <a:avLst/>
          </a:prstGeom>
          <a:noFill/>
          <a:ln w="76200">
            <a:solidFill>
              <a:schemeClr val="accent1"/>
            </a:solidFill>
            <a:miter lim="800000"/>
            <a:headEnd/>
            <a:tailEnd/>
          </a:ln>
          <a:effectLst/>
        </p:spPr>
        <p:txBody>
          <a:bodyPr wrap="none" anchor="ctr"/>
          <a:lstStyle/>
          <a:p>
            <a:pPr algn="ctr" defTabSz="914400"/>
            <a:endParaRPr lang="es-ES">
              <a:solidFill>
                <a:schemeClr val="accent1"/>
              </a:solidFill>
            </a:endParaRPr>
          </a:p>
        </p:txBody>
      </p:sp>
      <p:sp>
        <p:nvSpPr>
          <p:cNvPr id="82951" name="Rectangle 7"/>
          <p:cNvSpPr>
            <a:spLocks noChangeArrowheads="1"/>
          </p:cNvSpPr>
          <p:nvPr/>
        </p:nvSpPr>
        <p:spPr bwMode="auto">
          <a:xfrm>
            <a:off x="7467600" y="6985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82952" name="Oval 8"/>
          <p:cNvSpPr>
            <a:spLocks noChangeArrowheads="1"/>
          </p:cNvSpPr>
          <p:nvPr/>
        </p:nvSpPr>
        <p:spPr bwMode="auto">
          <a:xfrm>
            <a:off x="5778500" y="1498600"/>
            <a:ext cx="520700" cy="508000"/>
          </a:xfrm>
          <a:prstGeom prst="ellipse">
            <a:avLst/>
          </a:prstGeom>
          <a:solidFill>
            <a:schemeClr val="accent1"/>
          </a:solidFill>
          <a:ln w="9525">
            <a:noFill/>
            <a:round/>
            <a:headEnd/>
            <a:tailEnd/>
          </a:ln>
          <a:effectLst/>
        </p:spPr>
        <p:txBody>
          <a:bodyPr wrap="none" anchor="ctr"/>
          <a:lstStyle/>
          <a:p>
            <a:pPr algn="ctr" defTabSz="914400"/>
            <a:r>
              <a:rPr lang="es-MX" sz="2400" b="1">
                <a:solidFill>
                  <a:schemeClr val="bg1"/>
                </a:solidFill>
              </a:rPr>
              <a:t>1</a:t>
            </a:r>
            <a:endParaRPr lang="es-ES" sz="2400" b="1">
              <a:solidFill>
                <a:schemeClr val="bg1"/>
              </a:solidFill>
            </a:endParaRPr>
          </a:p>
        </p:txBody>
      </p:sp>
      <p:sp>
        <p:nvSpPr>
          <p:cNvPr id="82953" name="Oval 9"/>
          <p:cNvSpPr>
            <a:spLocks noChangeArrowheads="1"/>
          </p:cNvSpPr>
          <p:nvPr/>
        </p:nvSpPr>
        <p:spPr bwMode="auto">
          <a:xfrm>
            <a:off x="10947400" y="8001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2</a:t>
            </a:r>
            <a:endParaRPr lang="es-ES" sz="2400" b="1">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20170711_175210 1"/>
          <p:cNvPicPr>
            <a:picLocks noChangeAspect="1" noChangeArrowheads="1"/>
          </p:cNvPicPr>
          <p:nvPr/>
        </p:nvPicPr>
        <p:blipFill>
          <a:blip r:embed="rId2"/>
          <a:srcRect r="31900"/>
          <a:stretch>
            <a:fillRect/>
          </a:stretch>
        </p:blipFill>
        <p:spPr bwMode="auto">
          <a:xfrm>
            <a:off x="1525588" y="639763"/>
            <a:ext cx="4054475" cy="5407025"/>
          </a:xfrm>
          <a:prstGeom prst="rect">
            <a:avLst/>
          </a:prstGeom>
          <a:noFill/>
        </p:spPr>
      </p:pic>
      <p:sp>
        <p:nvSpPr>
          <p:cNvPr id="77827" name="Rectangle 3"/>
          <p:cNvSpPr>
            <a:spLocks noChangeArrowheads="1"/>
          </p:cNvSpPr>
          <p:nvPr/>
        </p:nvSpPr>
        <p:spPr bwMode="auto">
          <a:xfrm>
            <a:off x="4443413" y="6326188"/>
            <a:ext cx="3449637" cy="366712"/>
          </a:xfrm>
          <a:prstGeom prst="rect">
            <a:avLst/>
          </a:prstGeom>
          <a:noFill/>
          <a:ln w="9525">
            <a:noFill/>
            <a:miter lim="800000"/>
            <a:headEnd/>
            <a:tailEnd/>
          </a:ln>
          <a:effectLst/>
        </p:spPr>
        <p:txBody>
          <a:bodyPr wrap="none" anchor="ctr">
            <a:spAutoFit/>
          </a:bodyPr>
          <a:lstStyle/>
          <a:p>
            <a:r>
              <a:rPr lang="es-MX" b="1">
                <a:latin typeface="Century Gothic" pitchFamily="34" charset="0"/>
              </a:rPr>
              <a:t>BORDES CUBITALES DE DEDOS</a:t>
            </a:r>
            <a:r>
              <a:rPr lang="es-MX">
                <a:latin typeface="Century Gothic" pitchFamily="34" charset="0"/>
              </a:rPr>
              <a:t> </a:t>
            </a:r>
          </a:p>
        </p:txBody>
      </p:sp>
      <p:pic>
        <p:nvPicPr>
          <p:cNvPr id="77828" name="Picture 4" descr="20170711_182721"/>
          <p:cNvPicPr>
            <a:picLocks noChangeAspect="1" noChangeArrowheads="1"/>
          </p:cNvPicPr>
          <p:nvPr/>
        </p:nvPicPr>
        <p:blipFill>
          <a:blip r:embed="rId3"/>
          <a:srcRect/>
          <a:stretch>
            <a:fillRect/>
          </a:stretch>
        </p:blipFill>
        <p:spPr bwMode="auto">
          <a:xfrm>
            <a:off x="6832600" y="646113"/>
            <a:ext cx="4040188" cy="5395912"/>
          </a:xfrm>
          <a:prstGeom prst="rect">
            <a:avLst/>
          </a:prstGeom>
          <a:noFill/>
        </p:spPr>
      </p:pic>
      <p:sp>
        <p:nvSpPr>
          <p:cNvPr id="77829" name="Rectangle 5"/>
          <p:cNvSpPr>
            <a:spLocks noChangeArrowheads="1"/>
          </p:cNvSpPr>
          <p:nvPr/>
        </p:nvSpPr>
        <p:spPr bwMode="auto">
          <a:xfrm>
            <a:off x="68072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77830" name="Rectangle 6"/>
          <p:cNvSpPr>
            <a:spLocks noChangeArrowheads="1"/>
          </p:cNvSpPr>
          <p:nvPr/>
        </p:nvSpPr>
        <p:spPr bwMode="auto">
          <a:xfrm>
            <a:off x="1511300" y="622300"/>
            <a:ext cx="4102100" cy="5461000"/>
          </a:xfrm>
          <a:prstGeom prst="rect">
            <a:avLst/>
          </a:prstGeom>
          <a:noFill/>
          <a:ln w="76200">
            <a:solidFill>
              <a:schemeClr val="accent1"/>
            </a:solidFill>
            <a:miter lim="800000"/>
            <a:headEnd/>
            <a:tailEnd/>
          </a:ln>
          <a:effectLst/>
        </p:spPr>
        <p:txBody>
          <a:bodyPr wrap="none" anchor="ctr"/>
          <a:lstStyle/>
          <a:p>
            <a:pPr algn="ctr"/>
            <a:endParaRPr lang="es-ES">
              <a:solidFill>
                <a:schemeClr val="accent1"/>
              </a:solidFill>
            </a:endParaRPr>
          </a:p>
        </p:txBody>
      </p:sp>
      <p:sp>
        <p:nvSpPr>
          <p:cNvPr id="77831" name="Oval 7"/>
          <p:cNvSpPr>
            <a:spLocks noChangeArrowheads="1"/>
          </p:cNvSpPr>
          <p:nvPr/>
        </p:nvSpPr>
        <p:spPr bwMode="auto">
          <a:xfrm>
            <a:off x="50038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3</a:t>
            </a:r>
            <a:endParaRPr lang="es-ES" sz="2400" b="1">
              <a:solidFill>
                <a:schemeClr val="bg1"/>
              </a:solidFill>
            </a:endParaRPr>
          </a:p>
        </p:txBody>
      </p:sp>
      <p:sp>
        <p:nvSpPr>
          <p:cNvPr id="77832" name="Oval 8"/>
          <p:cNvSpPr>
            <a:spLocks noChangeArrowheads="1"/>
          </p:cNvSpPr>
          <p:nvPr/>
        </p:nvSpPr>
        <p:spPr bwMode="auto">
          <a:xfrm>
            <a:off x="10274300" y="723900"/>
            <a:ext cx="520700" cy="508000"/>
          </a:xfrm>
          <a:prstGeom prst="ellipse">
            <a:avLst/>
          </a:prstGeom>
          <a:solidFill>
            <a:schemeClr val="accent1"/>
          </a:solidFill>
          <a:ln w="9525">
            <a:noFill/>
            <a:round/>
            <a:headEnd/>
            <a:tailEnd/>
          </a:ln>
          <a:effectLst/>
        </p:spPr>
        <p:txBody>
          <a:bodyPr wrap="none" anchor="ctr"/>
          <a:lstStyle/>
          <a:p>
            <a:pPr algn="ctr"/>
            <a:r>
              <a:rPr lang="es-MX" sz="2400" b="1">
                <a:solidFill>
                  <a:schemeClr val="bg1"/>
                </a:solidFill>
              </a:rPr>
              <a:t>3</a:t>
            </a:r>
            <a:endParaRPr lang="es-ES" sz="2400" b="1">
              <a:solidFill>
                <a:schemeClr val="bg1"/>
              </a:solidFill>
            </a:endParaRPr>
          </a:p>
        </p:txBody>
      </p:sp>
    </p:spTree>
  </p:cSld>
  <p:clrMapOvr>
    <a:masterClrMapping/>
  </p:clrMapOvr>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Estela de condensació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TM04033937[[fn=Estela de condensación]]</Template>
  <TotalTime>237</TotalTime>
  <Words>503</Words>
  <Application>Microsoft Office PowerPoint</Application>
  <PresentationFormat>Personalizado</PresentationFormat>
  <Paragraphs>78</Paragraphs>
  <Slides>28</Slides>
  <Notes>0</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Estela de condensación</vt:lpstr>
      <vt:lpstr>Presentación de PowerPoint</vt:lpstr>
      <vt:lpstr>OBJETIVO: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SECADO DE MANOS</vt:lpstr>
      <vt:lpstr>Presentación de PowerPoint</vt:lpstr>
      <vt:lpstr>Presentación de PowerPoint</vt:lpstr>
      <vt:lpstr>GRACIAS</vt:lpstr>
      <vt:lpstr>ELABORADO POR:</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Denilson Martinez</dc:creator>
  <cp:lastModifiedBy>pc39</cp:lastModifiedBy>
  <cp:revision>16</cp:revision>
  <dcterms:created xsi:type="dcterms:W3CDTF">2018-01-26T20:54:25Z</dcterms:created>
  <dcterms:modified xsi:type="dcterms:W3CDTF">2018-02-21T22:17:36Z</dcterms:modified>
</cp:coreProperties>
</file>